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94" d="100"/>
          <a:sy n="94" d="100"/>
        </p:scale>
        <p:origin x="245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9AA1D6-3032-4E1D-8EEE-90C69D437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7045199-0EA7-4C4A-A66F-83E2E960A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A30058-1317-4A97-8EA7-07E522066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F909B-68BE-4FED-93F0-93993C28EF50}" type="datetimeFigureOut">
              <a:rPr lang="zh-CN" altLang="en-US" smtClean="0"/>
              <a:t>2021/10/12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C50C23-F3B8-4EB8-8474-9A1908900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15E9C0-6918-4DF4-9C59-48FF60A8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B7DD-40FF-4853-AC88-8A015DAE6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6424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1FE6E7-F92B-4D48-AC97-8499A076A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2EEF62-08A3-4B63-A4BE-AD2A61FD5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1133BC-7534-4D9E-9FB2-6B3B8622B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F909B-68BE-4FED-93F0-93993C28EF50}" type="datetimeFigureOut">
              <a:rPr lang="zh-CN" altLang="en-US" smtClean="0"/>
              <a:t>2021/10/12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702E6AA-3DF6-49B0-A2C4-3B8893178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906AFC-1EE7-4FB4-A1C7-A12698FF4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B7DD-40FF-4853-AC88-8A015DAE6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918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B29FA2-A75B-4586-B2B3-35B960087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47B1897-C161-4E5E-8230-251670666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0D7F9A-9D30-4616-A3E9-621B5BB7D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F909B-68BE-4FED-93F0-93993C28EF50}" type="datetimeFigureOut">
              <a:rPr lang="zh-CN" altLang="en-US" smtClean="0"/>
              <a:t>2021/10/12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A94AAB-28E3-40C8-AD27-88F965679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7C745D-404E-4980-8280-533DF12C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B7DD-40FF-4853-AC88-8A015DAE6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92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CE841A-8CCA-4E0F-98EC-F8348D93E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880FAB-B622-4D88-B9DD-B624C3F0F4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9D9DAC8-49C0-42DF-A4F8-4CA22D1C3B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0DF925C-3404-4ECC-8614-C4B655990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F909B-68BE-4FED-93F0-93993C28EF50}" type="datetimeFigureOut">
              <a:rPr lang="zh-CN" altLang="en-US" smtClean="0"/>
              <a:t>2021/10/12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DC35EB2-3B04-4B25-9E8F-61EA130F7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CD45D70-6F9D-41A0-B453-9C10FA8A0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B7DD-40FF-4853-AC88-8A015DAE6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400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ABDF58-7ED8-4A7C-99F4-362B809FE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F9780A4-49D7-4195-AF63-1F8175337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DCD110C-EBFF-4100-B4E7-C5400402A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92163F6-AB2E-4849-B222-0D326F28F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5F7987D-7271-4A7A-BC9B-5A6EF8F0CA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30320F2-BD4F-4122-BFBB-7F989A47C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F909B-68BE-4FED-93F0-93993C28EF50}" type="datetimeFigureOut">
              <a:rPr lang="zh-CN" altLang="en-US" smtClean="0"/>
              <a:t>2021/10/12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2830B13-7D27-4B29-BEEB-F7AD58EF3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D6A8E5F-2060-4CEB-815E-2CC92E5E1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B7DD-40FF-4853-AC88-8A015DAE6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93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D1A07E-0A80-40E5-8EB5-BA18C598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DCEB4D6-C970-49EA-ADCD-16A354106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F909B-68BE-4FED-93F0-93993C28EF50}" type="datetimeFigureOut">
              <a:rPr lang="zh-CN" altLang="en-US" smtClean="0"/>
              <a:t>2021/10/12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A1AA846-B5E0-4F6B-AE24-3257A6268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C4BD422-4716-47ED-B7D9-9055B257C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B7DD-40FF-4853-AC88-8A015DAE6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356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5CC67B0-2211-46B0-87EB-8D3A91009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F909B-68BE-4FED-93F0-93993C28EF50}" type="datetimeFigureOut">
              <a:rPr lang="zh-CN" altLang="en-US" smtClean="0"/>
              <a:t>2021/10/12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1D7973D-33AA-4E2D-91D9-6FDE12EE1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F3A7B4-32E3-4617-9009-2ECD2BB06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B7DD-40FF-4853-AC88-8A015DAE6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507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AECCE3-311D-4A67-ABFE-D32D8B2A4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62EB03-5170-43F8-B1DF-909F90D9E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7D750FD-E9BB-444C-B692-652A298D0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D530AED-B32E-4AD0-9FE5-B3582ED00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F909B-68BE-4FED-93F0-93993C28EF50}" type="datetimeFigureOut">
              <a:rPr lang="zh-CN" altLang="en-US" smtClean="0"/>
              <a:t>2021/10/12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A67E8F0-4207-42B5-89BE-B7BC7152A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DECD7A7-2935-4B97-A2E2-CC8BCC870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B7DD-40FF-4853-AC88-8A015DAE6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38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211D80-2190-4E9E-8B8F-952AB2F68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84EEA74-5118-417F-94E2-B84E02F304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6BD1EEE-26ED-45AC-AC9B-7F4FF8C892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6A4D6A0-9DD0-44EA-B640-B80A6C40C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F909B-68BE-4FED-93F0-93993C28EF50}" type="datetimeFigureOut">
              <a:rPr lang="zh-CN" altLang="en-US" smtClean="0"/>
              <a:t>2021/10/12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369FAFA-FE6A-4AEB-9E62-FDF4FA63D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88BB17B-A863-44D7-9C8A-AED60E02C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B7DD-40FF-4853-AC88-8A015DAE6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74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33E1D7-F1CD-454E-BF44-ED0ED475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8439506-5283-4BE1-AE9D-F3D015B6D6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ACFBE8-7A83-4BD3-89AD-8FBC521A1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F909B-68BE-4FED-93F0-93993C28EF50}" type="datetimeFigureOut">
              <a:rPr lang="zh-CN" altLang="en-US" smtClean="0"/>
              <a:t>2021/10/12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2D510A-985F-4918-9B94-F3657A224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6F0545-9771-494A-A70E-084C7069B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B7DD-40FF-4853-AC88-8A015DAE6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111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F458981-7640-4C4E-97AC-FD747A1D8D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57A9707-8D8D-4561-BC37-9E1F34F3A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B21B850-6432-460E-98B3-529831264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F909B-68BE-4FED-93F0-93993C28EF50}" type="datetimeFigureOut">
              <a:rPr lang="zh-CN" altLang="en-US" smtClean="0"/>
              <a:t>2021/10/12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BF23BF-5AC5-4E8D-BEC1-6F14A7BAE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0CD00ED-54C3-47D0-B68A-60EF93A1B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DB7DD-40FF-4853-AC88-8A015DAE6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982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79F98F7-1931-4E5A-A34C-102EE4ED0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DAC189B-0812-4C13-AAD4-8C01AADAC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62BBC58-70A3-4F96-A26F-04A16F37BD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F909B-68BE-4FED-93F0-93993C28EF50}" type="datetimeFigureOut">
              <a:rPr lang="zh-CN" altLang="en-US" smtClean="0"/>
              <a:t>2021/10/12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E0452F-A1F5-4281-B226-D3E283A5D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0B87A37-9D93-4AEA-A265-0CE17A988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DB7DD-40FF-4853-AC88-8A015DAE6E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010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7BC1173-90CD-4992-9BB0-DB55C9B83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3" y="408214"/>
            <a:ext cx="11968998" cy="644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85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0E11A4D-78B0-42BC-AFFE-D26C6E978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450"/>
            <a:ext cx="12192000" cy="650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71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218CFEE-C071-434D-9EC7-5FB35EFAB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10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52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45BBDE9-E9AC-452F-861C-6A9C7604C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2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52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5CD4B8C-9478-4A5F-ADB1-37779F8BF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69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3271A20-1A81-4C84-B4F3-4DA9327DA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73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280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D3A84A4-2199-4B30-908E-5E8575750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43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762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135F537-19ED-4E0E-8BD0-A9BBAF788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531"/>
            <a:ext cx="12192000" cy="677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0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8095CB4-6DD4-4DF8-BCDB-6BC9AF544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26" y="0"/>
            <a:ext cx="11704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687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35DD278-BBC7-44CD-9A80-746214D0C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978"/>
            <a:ext cx="12192000" cy="657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68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9B4556EA-4BDF-486A-A0EF-EBBC5E80B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991"/>
            <a:ext cx="12192000" cy="647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89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291AE7D-D4A2-4FC1-977F-8311BEE52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385"/>
            <a:ext cx="12192000" cy="646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55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C64A0B8-7154-457F-B2A1-03007C0F2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8889"/>
            <a:ext cx="12192000" cy="546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499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宽屏</PresentationFormat>
  <Paragraphs>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7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 苗苗</dc:creator>
  <cp:lastModifiedBy>刘 苗苗</cp:lastModifiedBy>
  <cp:revision>7</cp:revision>
  <dcterms:created xsi:type="dcterms:W3CDTF">2021-10-12T08:36:32Z</dcterms:created>
  <dcterms:modified xsi:type="dcterms:W3CDTF">2021-10-12T09:04:47Z</dcterms:modified>
</cp:coreProperties>
</file>