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2"/>
  </p:sldMasterIdLst>
  <p:notesMasterIdLst>
    <p:notesMasterId r:id="rId30"/>
  </p:notesMasterIdLst>
  <p:handoutMasterIdLst>
    <p:handoutMasterId r:id="rId31"/>
  </p:handoutMasterIdLst>
  <p:sldIdLst>
    <p:sldId id="260" r:id="rId3"/>
    <p:sldId id="447" r:id="rId4"/>
    <p:sldId id="409" r:id="rId5"/>
    <p:sldId id="448" r:id="rId6"/>
    <p:sldId id="380" r:id="rId7"/>
    <p:sldId id="384" r:id="rId8"/>
    <p:sldId id="410" r:id="rId9"/>
    <p:sldId id="411" r:id="rId10"/>
    <p:sldId id="413" r:id="rId11"/>
    <p:sldId id="412" r:id="rId12"/>
    <p:sldId id="414" r:id="rId13"/>
    <p:sldId id="417" r:id="rId14"/>
    <p:sldId id="415" r:id="rId15"/>
    <p:sldId id="416" r:id="rId16"/>
    <p:sldId id="385" r:id="rId17"/>
    <p:sldId id="419" r:id="rId18"/>
    <p:sldId id="420" r:id="rId19"/>
    <p:sldId id="440" r:id="rId20"/>
    <p:sldId id="418" r:id="rId21"/>
    <p:sldId id="391" r:id="rId22"/>
    <p:sldId id="392" r:id="rId23"/>
    <p:sldId id="441" r:id="rId24"/>
    <p:sldId id="445" r:id="rId25"/>
    <p:sldId id="393" r:id="rId26"/>
    <p:sldId id="442" r:id="rId27"/>
    <p:sldId id="474" r:id="rId28"/>
    <p:sldId id="394" r:id="rId29"/>
  </p:sldIdLst>
  <p:sldSz cx="9144000" cy="6858000" type="screen4x3"/>
  <p:notesSz cx="7099300" cy="10234613"/>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D3A7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62" autoAdjust="0"/>
    <p:restoredTop sz="96317" autoAdjust="0"/>
  </p:normalViewPr>
  <p:slideViewPr>
    <p:cSldViewPr>
      <p:cViewPr>
        <p:scale>
          <a:sx n="75" d="100"/>
          <a:sy n="75" d="100"/>
        </p:scale>
        <p:origin x="-1116" y="-690"/>
      </p:cViewPr>
      <p:guideLst>
        <p:guide orient="horz" pos="2177"/>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008"/>
    </p:cViewPr>
  </p:sorterViewPr>
  <p:notesViewPr>
    <p:cSldViewPr>
      <p:cViewPr varScale="1">
        <p:scale>
          <a:sx n="58" d="100"/>
          <a:sy n="58" d="100"/>
        </p:scale>
        <p:origin x="-2580" y="-78"/>
      </p:cViewPr>
      <p:guideLst>
        <p:guide orient="horz" pos="3248"/>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slide" Target="../slides/slide7.xml"/><Relationship Id="rId1"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10126E1C-7EA4-4E4D-A0B2-03AC6F293421}" type="doc">
      <dgm:prSet loTypeId="urn:microsoft.com/office/officeart/2008/layout/VerticalCurvedList#4" loCatId="list" qsTypeId="urn:microsoft.com/office/officeart/2005/8/quickstyle/simple1#4" qsCatId="simple" csTypeId="urn:microsoft.com/office/officeart/2005/8/colors/accent1_2#4" csCatId="accent1" phldr="1"/>
      <dgm:spPr/>
      <dgm:t>
        <a:bodyPr/>
        <a:lstStyle/>
        <a:p>
          <a:endParaRPr lang="zh-CN" altLang="en-US"/>
        </a:p>
      </dgm:t>
    </dgm:pt>
    <dgm:pt modelId="{FF4E2ADC-D7F3-412B-8717-F27A93ABDC99}">
      <dgm:prSet phldrT="[文本]" custT="1"/>
      <dgm:spPr>
        <a:solidFill>
          <a:schemeClr val="accent2">
            <a:lumMod val="40000"/>
            <a:lumOff val="60000"/>
          </a:schemeClr>
        </a:solidFill>
      </dgm:spPr>
      <dgm:t>
        <a:bodyPr/>
        <a:lstStyle/>
        <a:p>
          <a:r>
            <a:rPr lang="zh-CN" altLang="en-US" sz="3000" b="1" dirty="0" smtClean="0">
              <a:solidFill>
                <a:schemeClr val="tx1"/>
              </a:solidFill>
              <a:latin typeface="宋体" panose="02010600030101010101" pitchFamily="2" charset="-122"/>
              <a:ea typeface="华文行楷" panose="02010800040101010101" pitchFamily="2" charset="-122"/>
              <a:hlinkClick xmlns:r="http://schemas.openxmlformats.org/officeDocument/2006/relationships" r:id="rId1" action="ppaction://hlinksldjump"/>
            </a:rPr>
            <a:t>申报专家注册</a:t>
          </a:r>
          <a:endParaRPr lang="zh-CN" altLang="en-US" sz="3000" b="1" dirty="0">
            <a:solidFill>
              <a:schemeClr val="tx1"/>
            </a:solidFill>
            <a:latin typeface="宋体" panose="02010600030101010101" pitchFamily="2" charset="-122"/>
            <a:ea typeface="华文行楷" panose="02010800040101010101" pitchFamily="2" charset="-122"/>
          </a:endParaRPr>
        </a:p>
      </dgm:t>
    </dgm:pt>
    <dgm:pt modelId="{29E5379F-DDBB-4AFE-821B-EA331BDEA04A}" type="parTrans" cxnId="{0AFA2344-1C38-486E-92C5-5169202D9B75}">
      <dgm:prSet/>
      <dgm:spPr/>
      <dgm:t>
        <a:bodyPr/>
        <a:lstStyle/>
        <a:p>
          <a:endParaRPr lang="zh-CN" altLang="en-US"/>
        </a:p>
      </dgm:t>
    </dgm:pt>
    <dgm:pt modelId="{B9EB5102-F605-426C-87C6-CAA8C8D9181E}" type="sibTrans" cxnId="{0AFA2344-1C38-486E-92C5-5169202D9B75}">
      <dgm:prSet/>
      <dgm:spPr/>
      <dgm:t>
        <a:bodyPr/>
        <a:lstStyle/>
        <a:p>
          <a:endParaRPr lang="zh-CN" altLang="en-US"/>
        </a:p>
      </dgm:t>
    </dgm:pt>
    <dgm:pt modelId="{25ED5785-49B9-44A5-8F0E-21B8BCE951F7}">
      <dgm:prSet phldrT="[文本]" custT="1"/>
      <dgm:spPr>
        <a:solidFill>
          <a:schemeClr val="accent2">
            <a:lumMod val="40000"/>
            <a:lumOff val="60000"/>
          </a:schemeClr>
        </a:solidFill>
      </dgm:spPr>
      <dgm:t>
        <a:bodyPr/>
        <a:lstStyle/>
        <a:p>
          <a:r>
            <a:rPr lang="zh-CN" altLang="en-US" sz="3000" b="1" dirty="0" smtClean="0">
              <a:solidFill>
                <a:schemeClr val="tx1"/>
              </a:solidFill>
              <a:latin typeface="宋体" panose="02010600030101010101" pitchFamily="2" charset="-122"/>
              <a:ea typeface="华文行楷" panose="02010800040101010101" pitchFamily="2" charset="-122"/>
              <a:hlinkClick xmlns:r="http://schemas.openxmlformats.org/officeDocument/2006/relationships" r:id="rId2" action="ppaction://hlinksldjump"/>
            </a:rPr>
            <a:t>申报专家登录</a:t>
          </a:r>
          <a:endParaRPr lang="zh-CN" altLang="en-US" sz="3000" b="1" dirty="0">
            <a:solidFill>
              <a:schemeClr val="tx1"/>
            </a:solidFill>
            <a:latin typeface="宋体" panose="02010600030101010101" pitchFamily="2" charset="-122"/>
            <a:ea typeface="华文行楷" panose="02010800040101010101" pitchFamily="2" charset="-122"/>
          </a:endParaRPr>
        </a:p>
      </dgm:t>
    </dgm:pt>
    <dgm:pt modelId="{D71EA8D4-249C-4CE5-B741-EF2B4DFAC3CA}" type="parTrans" cxnId="{8A65BCEC-767B-405E-AF94-86893197F9CE}">
      <dgm:prSet/>
      <dgm:spPr/>
      <dgm:t>
        <a:bodyPr/>
        <a:lstStyle/>
        <a:p>
          <a:endParaRPr lang="zh-CN" altLang="en-US"/>
        </a:p>
      </dgm:t>
    </dgm:pt>
    <dgm:pt modelId="{5C8F3745-4D0B-44C1-B16A-440943E9FD4C}" type="sibTrans" cxnId="{8A65BCEC-767B-405E-AF94-86893197F9CE}">
      <dgm:prSet/>
      <dgm:spPr/>
      <dgm:t>
        <a:bodyPr/>
        <a:lstStyle/>
        <a:p>
          <a:endParaRPr lang="zh-CN" altLang="en-US"/>
        </a:p>
      </dgm:t>
    </dgm:pt>
    <dgm:pt modelId="{C8F0D1C1-5026-4A1C-8DAC-067EA555D4A4}">
      <dgm:prSet phldrT="[文本]" custT="1"/>
      <dgm:spPr>
        <a:solidFill>
          <a:schemeClr val="accent2">
            <a:lumMod val="40000"/>
            <a:lumOff val="60000"/>
          </a:schemeClr>
        </a:solidFill>
      </dgm:spPr>
      <dgm:t>
        <a:bodyPr/>
        <a:lstStyle/>
        <a:p>
          <a:r>
            <a:rPr lang="zh-CN" altLang="en-US" sz="3000" b="1" dirty="0" smtClean="0">
              <a:solidFill>
                <a:schemeClr val="tx1"/>
              </a:solidFill>
              <a:latin typeface="宋体" panose="02010600030101010101" pitchFamily="2" charset="-122"/>
              <a:ea typeface="华文行楷" panose="02010800040101010101" pitchFamily="2" charset="-122"/>
              <a:hlinkClick xmlns:r="http://schemas.openxmlformats.org/officeDocument/2006/relationships" r:id="rId3" action="ppaction://hlinksldjump"/>
            </a:rPr>
            <a:t>专家信息填报</a:t>
          </a:r>
          <a:endParaRPr lang="zh-CN" altLang="en-US" sz="3000" b="1" dirty="0">
            <a:solidFill>
              <a:schemeClr val="tx1"/>
            </a:solidFill>
            <a:latin typeface="宋体" panose="02010600030101010101" pitchFamily="2" charset="-122"/>
            <a:ea typeface="华文行楷" panose="02010800040101010101" pitchFamily="2" charset="-122"/>
          </a:endParaRPr>
        </a:p>
      </dgm:t>
    </dgm:pt>
    <dgm:pt modelId="{E1FD0CB7-3AD4-4F6D-9131-FA3C4A646E79}" type="parTrans" cxnId="{2E0DBF77-D51D-415C-8E6F-91FF99FA21E6}">
      <dgm:prSet/>
      <dgm:spPr/>
      <dgm:t>
        <a:bodyPr/>
        <a:lstStyle/>
        <a:p>
          <a:endParaRPr lang="zh-CN" altLang="en-US"/>
        </a:p>
      </dgm:t>
    </dgm:pt>
    <dgm:pt modelId="{EEBE79B2-6B14-4FA7-9589-06C25A7889B8}" type="sibTrans" cxnId="{2E0DBF77-D51D-415C-8E6F-91FF99FA21E6}">
      <dgm:prSet/>
      <dgm:spPr/>
      <dgm:t>
        <a:bodyPr/>
        <a:lstStyle/>
        <a:p>
          <a:endParaRPr lang="zh-CN" altLang="en-US"/>
        </a:p>
      </dgm:t>
    </dgm:pt>
    <dgm:pt modelId="{301A5CA3-0545-4CE5-A858-BD9D4D5546C2}" type="pres">
      <dgm:prSet presAssocID="{10126E1C-7EA4-4E4D-A0B2-03AC6F293421}" presName="Name0" presStyleCnt="0">
        <dgm:presLayoutVars>
          <dgm:chMax val="7"/>
          <dgm:chPref val="7"/>
          <dgm:dir/>
        </dgm:presLayoutVars>
      </dgm:prSet>
      <dgm:spPr/>
      <dgm:t>
        <a:bodyPr/>
        <a:lstStyle/>
        <a:p>
          <a:endParaRPr lang="zh-CN" altLang="en-US"/>
        </a:p>
      </dgm:t>
    </dgm:pt>
    <dgm:pt modelId="{3A5194EA-88D5-4A32-8915-3AD9E7328E01}" type="pres">
      <dgm:prSet presAssocID="{10126E1C-7EA4-4E4D-A0B2-03AC6F293421}" presName="Name1" presStyleCnt="0"/>
      <dgm:spPr/>
    </dgm:pt>
    <dgm:pt modelId="{4D44CCF9-84C9-4C52-A3DE-C839C80B6888}" type="pres">
      <dgm:prSet presAssocID="{10126E1C-7EA4-4E4D-A0B2-03AC6F293421}" presName="cycle" presStyleCnt="0"/>
      <dgm:spPr/>
    </dgm:pt>
    <dgm:pt modelId="{1642966D-A3A7-495F-8CA5-6F3B95D4C976}" type="pres">
      <dgm:prSet presAssocID="{10126E1C-7EA4-4E4D-A0B2-03AC6F293421}" presName="srcNode" presStyleLbl="node1" presStyleIdx="0" presStyleCnt="3"/>
      <dgm:spPr/>
    </dgm:pt>
    <dgm:pt modelId="{5C2F866C-292A-4606-978D-7F99E71698E2}" type="pres">
      <dgm:prSet presAssocID="{10126E1C-7EA4-4E4D-A0B2-03AC6F293421}" presName="conn" presStyleLbl="parChTrans1D2" presStyleIdx="0" presStyleCnt="1"/>
      <dgm:spPr/>
      <dgm:t>
        <a:bodyPr/>
        <a:lstStyle/>
        <a:p>
          <a:endParaRPr lang="zh-CN" altLang="en-US"/>
        </a:p>
      </dgm:t>
    </dgm:pt>
    <dgm:pt modelId="{5A4C2BC6-ED50-4709-887B-EB4F0265E77E}" type="pres">
      <dgm:prSet presAssocID="{10126E1C-7EA4-4E4D-A0B2-03AC6F293421}" presName="extraNode" presStyleLbl="node1" presStyleIdx="0" presStyleCnt="3"/>
      <dgm:spPr/>
    </dgm:pt>
    <dgm:pt modelId="{4A546884-A0FE-4261-9AEC-0E8A16A138A9}" type="pres">
      <dgm:prSet presAssocID="{10126E1C-7EA4-4E4D-A0B2-03AC6F293421}" presName="dstNode" presStyleLbl="node1" presStyleIdx="0" presStyleCnt="3"/>
      <dgm:spPr/>
    </dgm:pt>
    <dgm:pt modelId="{BF74426D-A942-4821-8B9E-DA8C51A49410}" type="pres">
      <dgm:prSet presAssocID="{FF4E2ADC-D7F3-412B-8717-F27A93ABDC99}" presName="text_1" presStyleLbl="node1" presStyleIdx="0" presStyleCnt="3" custLinFactNeighborX="559" custLinFactNeighborY="-7873">
        <dgm:presLayoutVars>
          <dgm:bulletEnabled val="1"/>
        </dgm:presLayoutVars>
      </dgm:prSet>
      <dgm:spPr/>
      <dgm:t>
        <a:bodyPr/>
        <a:lstStyle/>
        <a:p>
          <a:endParaRPr lang="zh-CN" altLang="en-US"/>
        </a:p>
      </dgm:t>
    </dgm:pt>
    <dgm:pt modelId="{2C24BC60-33BB-4B84-97E1-6841B29E3357}" type="pres">
      <dgm:prSet presAssocID="{FF4E2ADC-D7F3-412B-8717-F27A93ABDC99}" presName="accent_1" presStyleCnt="0"/>
      <dgm:spPr/>
    </dgm:pt>
    <dgm:pt modelId="{01F52355-1294-47C3-9594-0CC5A2B2AC1F}" type="pres">
      <dgm:prSet presAssocID="{FF4E2ADC-D7F3-412B-8717-F27A93ABDC99}" presName="accentRepeatNode" presStyleLbl="solidFgAcc1" presStyleIdx="0" presStyleCnt="3" custScaleX="47133" custScaleY="109615"/>
      <dgm:spPr/>
    </dgm:pt>
    <dgm:pt modelId="{66D0C391-823D-4294-813C-0C9FABA72EE2}" type="pres">
      <dgm:prSet presAssocID="{25ED5785-49B9-44A5-8F0E-21B8BCE951F7}" presName="text_2" presStyleLbl="node1" presStyleIdx="1" presStyleCnt="3">
        <dgm:presLayoutVars>
          <dgm:bulletEnabled val="1"/>
        </dgm:presLayoutVars>
      </dgm:prSet>
      <dgm:spPr/>
      <dgm:t>
        <a:bodyPr/>
        <a:lstStyle/>
        <a:p>
          <a:endParaRPr lang="zh-CN" altLang="en-US"/>
        </a:p>
      </dgm:t>
    </dgm:pt>
    <dgm:pt modelId="{BFA43DC8-DD50-4C9C-A98E-42B34C363D19}" type="pres">
      <dgm:prSet presAssocID="{25ED5785-49B9-44A5-8F0E-21B8BCE951F7}" presName="accent_2" presStyleCnt="0"/>
      <dgm:spPr/>
    </dgm:pt>
    <dgm:pt modelId="{AE7E7A3B-D09E-4851-9984-E6726DA2B824}" type="pres">
      <dgm:prSet presAssocID="{25ED5785-49B9-44A5-8F0E-21B8BCE951F7}" presName="accentRepeatNode" presStyleLbl="solidFgAcc1" presStyleIdx="1" presStyleCnt="3" custScaleX="60892" custScaleY="98039"/>
      <dgm:spPr/>
    </dgm:pt>
    <dgm:pt modelId="{2D1E4FF7-073C-4638-9C74-CEF57AE46415}" type="pres">
      <dgm:prSet presAssocID="{C8F0D1C1-5026-4A1C-8DAC-067EA555D4A4}" presName="text_3" presStyleLbl="node1" presStyleIdx="2" presStyleCnt="3" custLinFactNeighborX="-302" custLinFactNeighborY="2541">
        <dgm:presLayoutVars>
          <dgm:bulletEnabled val="1"/>
        </dgm:presLayoutVars>
      </dgm:prSet>
      <dgm:spPr/>
      <dgm:t>
        <a:bodyPr/>
        <a:lstStyle/>
        <a:p>
          <a:endParaRPr lang="zh-CN" altLang="en-US"/>
        </a:p>
      </dgm:t>
    </dgm:pt>
    <dgm:pt modelId="{123F4D24-892D-4736-A74D-28A1F7078651}" type="pres">
      <dgm:prSet presAssocID="{C8F0D1C1-5026-4A1C-8DAC-067EA555D4A4}" presName="accent_3" presStyleCnt="0"/>
      <dgm:spPr/>
    </dgm:pt>
    <dgm:pt modelId="{A3AA2459-BD45-4529-88E0-7CADFB56E0E5}" type="pres">
      <dgm:prSet presAssocID="{C8F0D1C1-5026-4A1C-8DAC-067EA555D4A4}" presName="accentRepeatNode" presStyleLbl="solidFgAcc1" presStyleIdx="2" presStyleCnt="3" custScaleX="53643" custScaleY="107003"/>
      <dgm:spPr/>
    </dgm:pt>
  </dgm:ptLst>
  <dgm:cxnLst>
    <dgm:cxn modelId="{C4FA1E76-DCE4-404F-BD27-477A420461ED}" type="presOf" srcId="{B9EB5102-F605-426C-87C6-CAA8C8D9181E}" destId="{5C2F866C-292A-4606-978D-7F99E71698E2}" srcOrd="0" destOrd="0" presId="urn:microsoft.com/office/officeart/2008/layout/VerticalCurvedList#4"/>
    <dgm:cxn modelId="{37C558B4-26E7-4C79-8EFD-C6C9BD488BB3}" type="presOf" srcId="{10126E1C-7EA4-4E4D-A0B2-03AC6F293421}" destId="{301A5CA3-0545-4CE5-A858-BD9D4D5546C2}" srcOrd="0" destOrd="0" presId="urn:microsoft.com/office/officeart/2008/layout/VerticalCurvedList#4"/>
    <dgm:cxn modelId="{783DB53B-AA77-470F-81C3-DF2A90DFF887}" type="presOf" srcId="{FF4E2ADC-D7F3-412B-8717-F27A93ABDC99}" destId="{BF74426D-A942-4821-8B9E-DA8C51A49410}" srcOrd="0" destOrd="0" presId="urn:microsoft.com/office/officeart/2008/layout/VerticalCurvedList#4"/>
    <dgm:cxn modelId="{0AFA2344-1C38-486E-92C5-5169202D9B75}" srcId="{10126E1C-7EA4-4E4D-A0B2-03AC6F293421}" destId="{FF4E2ADC-D7F3-412B-8717-F27A93ABDC99}" srcOrd="0" destOrd="0" parTransId="{29E5379F-DDBB-4AFE-821B-EA331BDEA04A}" sibTransId="{B9EB5102-F605-426C-87C6-CAA8C8D9181E}"/>
    <dgm:cxn modelId="{6647F78D-229C-497C-B3B6-7739CAA5FC5E}" type="presOf" srcId="{25ED5785-49B9-44A5-8F0E-21B8BCE951F7}" destId="{66D0C391-823D-4294-813C-0C9FABA72EE2}" srcOrd="0" destOrd="0" presId="urn:microsoft.com/office/officeart/2008/layout/VerticalCurvedList#4"/>
    <dgm:cxn modelId="{8A65BCEC-767B-405E-AF94-86893197F9CE}" srcId="{10126E1C-7EA4-4E4D-A0B2-03AC6F293421}" destId="{25ED5785-49B9-44A5-8F0E-21B8BCE951F7}" srcOrd="1" destOrd="0" parTransId="{D71EA8D4-249C-4CE5-B741-EF2B4DFAC3CA}" sibTransId="{5C8F3745-4D0B-44C1-B16A-440943E9FD4C}"/>
    <dgm:cxn modelId="{2E0DBF77-D51D-415C-8E6F-91FF99FA21E6}" srcId="{10126E1C-7EA4-4E4D-A0B2-03AC6F293421}" destId="{C8F0D1C1-5026-4A1C-8DAC-067EA555D4A4}" srcOrd="2" destOrd="0" parTransId="{E1FD0CB7-3AD4-4F6D-9131-FA3C4A646E79}" sibTransId="{EEBE79B2-6B14-4FA7-9589-06C25A7889B8}"/>
    <dgm:cxn modelId="{71F6294F-DEAD-47FD-81E4-947341403B78}" type="presOf" srcId="{C8F0D1C1-5026-4A1C-8DAC-067EA555D4A4}" destId="{2D1E4FF7-073C-4638-9C74-CEF57AE46415}" srcOrd="0" destOrd="0" presId="urn:microsoft.com/office/officeart/2008/layout/VerticalCurvedList#4"/>
    <dgm:cxn modelId="{BAE08888-D3B3-490D-B92D-5CDF12500148}" type="presParOf" srcId="{301A5CA3-0545-4CE5-A858-BD9D4D5546C2}" destId="{3A5194EA-88D5-4A32-8915-3AD9E7328E01}" srcOrd="0" destOrd="0" presId="urn:microsoft.com/office/officeart/2008/layout/VerticalCurvedList#4"/>
    <dgm:cxn modelId="{E88DA2BA-952F-4C61-8187-5CC0B236C165}" type="presParOf" srcId="{3A5194EA-88D5-4A32-8915-3AD9E7328E01}" destId="{4D44CCF9-84C9-4C52-A3DE-C839C80B6888}" srcOrd="0" destOrd="0" presId="urn:microsoft.com/office/officeart/2008/layout/VerticalCurvedList#4"/>
    <dgm:cxn modelId="{EB8E3FB3-F2B7-4AEA-B882-C68CFE0A8BCF}" type="presParOf" srcId="{4D44CCF9-84C9-4C52-A3DE-C839C80B6888}" destId="{1642966D-A3A7-495F-8CA5-6F3B95D4C976}" srcOrd="0" destOrd="0" presId="urn:microsoft.com/office/officeart/2008/layout/VerticalCurvedList#4"/>
    <dgm:cxn modelId="{4AD8493B-3232-4AFB-85A4-0865A10FD65F}" type="presParOf" srcId="{4D44CCF9-84C9-4C52-A3DE-C839C80B6888}" destId="{5C2F866C-292A-4606-978D-7F99E71698E2}" srcOrd="1" destOrd="0" presId="urn:microsoft.com/office/officeart/2008/layout/VerticalCurvedList#4"/>
    <dgm:cxn modelId="{80EF4EBD-5F35-490E-82F1-D6803DA2A0B0}" type="presParOf" srcId="{4D44CCF9-84C9-4C52-A3DE-C839C80B6888}" destId="{5A4C2BC6-ED50-4709-887B-EB4F0265E77E}" srcOrd="2" destOrd="0" presId="urn:microsoft.com/office/officeart/2008/layout/VerticalCurvedList#4"/>
    <dgm:cxn modelId="{211242AE-6FB9-4753-BF77-C3456265DC62}" type="presParOf" srcId="{4D44CCF9-84C9-4C52-A3DE-C839C80B6888}" destId="{4A546884-A0FE-4261-9AEC-0E8A16A138A9}" srcOrd="3" destOrd="0" presId="urn:microsoft.com/office/officeart/2008/layout/VerticalCurvedList#4"/>
    <dgm:cxn modelId="{1D487F0C-8307-4D5D-A5E1-C88F95607E20}" type="presParOf" srcId="{3A5194EA-88D5-4A32-8915-3AD9E7328E01}" destId="{BF74426D-A942-4821-8B9E-DA8C51A49410}" srcOrd="1" destOrd="0" presId="urn:microsoft.com/office/officeart/2008/layout/VerticalCurvedList#4"/>
    <dgm:cxn modelId="{26A6E1C8-96AA-49A7-9417-0500E4BD0448}" type="presParOf" srcId="{3A5194EA-88D5-4A32-8915-3AD9E7328E01}" destId="{2C24BC60-33BB-4B84-97E1-6841B29E3357}" srcOrd="2" destOrd="0" presId="urn:microsoft.com/office/officeart/2008/layout/VerticalCurvedList#4"/>
    <dgm:cxn modelId="{289BFB63-1ECF-45E5-8221-05C419440BE0}" type="presParOf" srcId="{2C24BC60-33BB-4B84-97E1-6841B29E3357}" destId="{01F52355-1294-47C3-9594-0CC5A2B2AC1F}" srcOrd="0" destOrd="0" presId="urn:microsoft.com/office/officeart/2008/layout/VerticalCurvedList#4"/>
    <dgm:cxn modelId="{8E39F548-7480-4FD4-9189-E75D3FFA9406}" type="presParOf" srcId="{3A5194EA-88D5-4A32-8915-3AD9E7328E01}" destId="{66D0C391-823D-4294-813C-0C9FABA72EE2}" srcOrd="3" destOrd="0" presId="urn:microsoft.com/office/officeart/2008/layout/VerticalCurvedList#4"/>
    <dgm:cxn modelId="{239F2559-9D44-4C02-84B2-C883B9CC4569}" type="presParOf" srcId="{3A5194EA-88D5-4A32-8915-3AD9E7328E01}" destId="{BFA43DC8-DD50-4C9C-A98E-42B34C363D19}" srcOrd="4" destOrd="0" presId="urn:microsoft.com/office/officeart/2008/layout/VerticalCurvedList#4"/>
    <dgm:cxn modelId="{ADD2AE3D-1084-4DFB-95D1-5145656F11B3}" type="presParOf" srcId="{BFA43DC8-DD50-4C9C-A98E-42B34C363D19}" destId="{AE7E7A3B-D09E-4851-9984-E6726DA2B824}" srcOrd="0" destOrd="0" presId="urn:microsoft.com/office/officeart/2008/layout/VerticalCurvedList#4"/>
    <dgm:cxn modelId="{F75FE1C8-2ACA-45A3-9E81-ED87AC32FD77}" type="presParOf" srcId="{3A5194EA-88D5-4A32-8915-3AD9E7328E01}" destId="{2D1E4FF7-073C-4638-9C74-CEF57AE46415}" srcOrd="5" destOrd="0" presId="urn:microsoft.com/office/officeart/2008/layout/VerticalCurvedList#4"/>
    <dgm:cxn modelId="{BD39B159-5E64-4B9A-8464-7E6CF71F4587}" type="presParOf" srcId="{3A5194EA-88D5-4A32-8915-3AD9E7328E01}" destId="{123F4D24-892D-4736-A74D-28A1F7078651}" srcOrd="6" destOrd="0" presId="urn:microsoft.com/office/officeart/2008/layout/VerticalCurvedList#4"/>
    <dgm:cxn modelId="{DAF1135B-C686-4B7C-9A16-392153AF05ED}" type="presParOf" srcId="{123F4D24-892D-4736-A74D-28A1F7078651}" destId="{A3AA2459-BD45-4529-88E0-7CADFB56E0E5}" srcOrd="0" destOrd="0" presId="urn:microsoft.com/office/officeart/2008/layout/VerticalCurved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2F866C-292A-4606-978D-7F99E71698E2}">
      <dsp:nvSpPr>
        <dsp:cNvPr id="0" name=""/>
        <dsp:cNvSpPr/>
      </dsp:nvSpPr>
      <dsp:spPr>
        <a:xfrm>
          <a:off x="-5011971" y="-767899"/>
          <a:ext cx="5968937" cy="5968937"/>
        </a:xfrm>
        <a:prstGeom prst="blockArc">
          <a:avLst>
            <a:gd name="adj1" fmla="val 18900000"/>
            <a:gd name="adj2" fmla="val 2700000"/>
            <a:gd name="adj3" fmla="val 362"/>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F74426D-A942-4821-8B9E-DA8C51A49410}">
      <dsp:nvSpPr>
        <dsp:cNvPr id="0" name=""/>
        <dsp:cNvSpPr/>
      </dsp:nvSpPr>
      <dsp:spPr>
        <a:xfrm>
          <a:off x="655171" y="373509"/>
          <a:ext cx="7100367" cy="886627"/>
        </a:xfrm>
        <a:prstGeom prst="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03761" tIns="76200" rIns="76200" bIns="76200" numCol="1" spcCol="1270" anchor="ctr" anchorCtr="0">
          <a:noAutofit/>
        </a:bodyPr>
        <a:lstStyle/>
        <a:p>
          <a:pPr lvl="0" algn="l" defTabSz="1333500">
            <a:lnSpc>
              <a:spcPct val="90000"/>
            </a:lnSpc>
            <a:spcBef>
              <a:spcPct val="0"/>
            </a:spcBef>
            <a:spcAft>
              <a:spcPct val="35000"/>
            </a:spcAft>
          </a:pPr>
          <a:r>
            <a:rPr lang="zh-CN" altLang="en-US" sz="3000" b="1" kern="1200" dirty="0" smtClean="0">
              <a:solidFill>
                <a:schemeClr val="tx1"/>
              </a:solidFill>
              <a:latin typeface="宋体" panose="02010600030101010101" pitchFamily="2" charset="-122"/>
              <a:ea typeface="华文行楷" panose="02010800040101010101" pitchFamily="2" charset="-122"/>
              <a:hlinkClick xmlns:r="http://schemas.openxmlformats.org/officeDocument/2006/relationships" r:id="" action="ppaction://hlinksldjump"/>
            </a:rPr>
            <a:t>申报专家注册</a:t>
          </a:r>
          <a:endParaRPr lang="zh-CN" altLang="en-US" sz="3000" b="1" kern="1200" dirty="0">
            <a:solidFill>
              <a:schemeClr val="tx1"/>
            </a:solidFill>
            <a:latin typeface="宋体" panose="02010600030101010101" pitchFamily="2" charset="-122"/>
            <a:ea typeface="华文行楷" panose="02010800040101010101" pitchFamily="2" charset="-122"/>
          </a:endParaRPr>
        </a:p>
      </dsp:txBody>
      <dsp:txXfrm>
        <a:off x="655171" y="373509"/>
        <a:ext cx="7100367" cy="886627"/>
      </dsp:txXfrm>
    </dsp:sp>
    <dsp:sp modelId="{01F52355-1294-47C3-9594-0CC5A2B2AC1F}">
      <dsp:nvSpPr>
        <dsp:cNvPr id="0" name=""/>
        <dsp:cNvSpPr/>
      </dsp:nvSpPr>
      <dsp:spPr>
        <a:xfrm>
          <a:off x="354296" y="279204"/>
          <a:ext cx="522367" cy="121484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6D0C391-823D-4294-813C-0C9FABA72EE2}">
      <dsp:nvSpPr>
        <dsp:cNvPr id="0" name=""/>
        <dsp:cNvSpPr/>
      </dsp:nvSpPr>
      <dsp:spPr>
        <a:xfrm>
          <a:off x="937769" y="1773255"/>
          <a:ext cx="6778078" cy="886627"/>
        </a:xfrm>
        <a:prstGeom prst="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03761" tIns="76200" rIns="76200" bIns="76200" numCol="1" spcCol="1270" anchor="ctr" anchorCtr="0">
          <a:noAutofit/>
        </a:bodyPr>
        <a:lstStyle/>
        <a:p>
          <a:pPr lvl="0" algn="l" defTabSz="1333500">
            <a:lnSpc>
              <a:spcPct val="90000"/>
            </a:lnSpc>
            <a:spcBef>
              <a:spcPct val="0"/>
            </a:spcBef>
            <a:spcAft>
              <a:spcPct val="35000"/>
            </a:spcAft>
          </a:pPr>
          <a:r>
            <a:rPr lang="zh-CN" altLang="en-US" sz="3000" b="1" kern="1200" dirty="0" smtClean="0">
              <a:solidFill>
                <a:schemeClr val="tx1"/>
              </a:solidFill>
              <a:latin typeface="宋体" panose="02010600030101010101" pitchFamily="2" charset="-122"/>
              <a:ea typeface="华文行楷" panose="02010800040101010101" pitchFamily="2" charset="-122"/>
              <a:hlinkClick xmlns:r="http://schemas.openxmlformats.org/officeDocument/2006/relationships" r:id="" action="ppaction://hlinksldjump"/>
            </a:rPr>
            <a:t>申报专家登录</a:t>
          </a:r>
          <a:endParaRPr lang="zh-CN" altLang="en-US" sz="3000" b="1" kern="1200" dirty="0">
            <a:solidFill>
              <a:schemeClr val="tx1"/>
            </a:solidFill>
            <a:latin typeface="宋体" panose="02010600030101010101" pitchFamily="2" charset="-122"/>
            <a:ea typeface="华文行楷" panose="02010800040101010101" pitchFamily="2" charset="-122"/>
          </a:endParaRPr>
        </a:p>
      </dsp:txBody>
      <dsp:txXfrm>
        <a:off x="937769" y="1773255"/>
        <a:ext cx="6778078" cy="886627"/>
      </dsp:txXfrm>
    </dsp:sp>
    <dsp:sp modelId="{AE7E7A3B-D09E-4851-9984-E6726DA2B824}">
      <dsp:nvSpPr>
        <dsp:cNvPr id="0" name=""/>
        <dsp:cNvSpPr/>
      </dsp:nvSpPr>
      <dsp:spPr>
        <a:xfrm>
          <a:off x="600340" y="1673293"/>
          <a:ext cx="674856" cy="1086551"/>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D1E4FF7-073C-4638-9C74-CEF57AE46415}">
      <dsp:nvSpPr>
        <dsp:cNvPr id="0" name=""/>
        <dsp:cNvSpPr/>
      </dsp:nvSpPr>
      <dsp:spPr>
        <a:xfrm>
          <a:off x="594037" y="3125725"/>
          <a:ext cx="7100367" cy="886627"/>
        </a:xfrm>
        <a:prstGeom prst="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03761" tIns="76200" rIns="76200" bIns="76200" numCol="1" spcCol="1270" anchor="ctr" anchorCtr="0">
          <a:noAutofit/>
        </a:bodyPr>
        <a:lstStyle/>
        <a:p>
          <a:pPr lvl="0" algn="l" defTabSz="1333500">
            <a:lnSpc>
              <a:spcPct val="90000"/>
            </a:lnSpc>
            <a:spcBef>
              <a:spcPct val="0"/>
            </a:spcBef>
            <a:spcAft>
              <a:spcPct val="35000"/>
            </a:spcAft>
          </a:pPr>
          <a:r>
            <a:rPr lang="zh-CN" altLang="en-US" sz="3000" b="1" kern="1200" dirty="0" smtClean="0">
              <a:solidFill>
                <a:schemeClr val="tx1"/>
              </a:solidFill>
              <a:latin typeface="宋体" panose="02010600030101010101" pitchFamily="2" charset="-122"/>
              <a:ea typeface="华文行楷" panose="02010800040101010101" pitchFamily="2" charset="-122"/>
              <a:hlinkClick xmlns:r="http://schemas.openxmlformats.org/officeDocument/2006/relationships" r:id="" action="ppaction://hlinksldjump"/>
            </a:rPr>
            <a:t>专家信息填报</a:t>
          </a:r>
          <a:endParaRPr lang="zh-CN" altLang="en-US" sz="3000" b="1" kern="1200" dirty="0">
            <a:solidFill>
              <a:schemeClr val="tx1"/>
            </a:solidFill>
            <a:latin typeface="宋体" panose="02010600030101010101" pitchFamily="2" charset="-122"/>
            <a:ea typeface="华文行楷" panose="02010800040101010101" pitchFamily="2" charset="-122"/>
          </a:endParaRPr>
        </a:p>
      </dsp:txBody>
      <dsp:txXfrm>
        <a:off x="594037" y="3125725"/>
        <a:ext cx="7100367" cy="886627"/>
      </dsp:txXfrm>
    </dsp:sp>
    <dsp:sp modelId="{A3AA2459-BD45-4529-88E0-7CADFB56E0E5}">
      <dsp:nvSpPr>
        <dsp:cNvPr id="0" name=""/>
        <dsp:cNvSpPr/>
      </dsp:nvSpPr>
      <dsp:spPr>
        <a:xfrm>
          <a:off x="318221" y="2953561"/>
          <a:ext cx="594517" cy="1185897"/>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4">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srcNode" val="srcNode"/>
            <dgm:param type="dstNode" val="dstNode"/>
            <dgm:param type="endSty" val="noArr"/>
            <dgm:param type="connRout" val="curve"/>
            <dgm:param type="begPts" val="ctr"/>
            <dgm:param type="endPts" val="ct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parTxRTLAlign" val="l"/>
                <dgm:param type="shpTxLTRAlignCh" val="l"/>
                <dgm:param type="shpTxRTLAlignCh" val="l"/>
              </dgm:alg>
            </dgm:if>
            <dgm:else name="Name2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parTxRTLAlign" val="l"/>
                <dgm:param type="shpTxLTRAlignCh" val="l"/>
                <dgm:param type="shpTxRTLAlignCh" val="l"/>
              </dgm:alg>
            </dgm:if>
            <dgm:else name="Name3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parTxRTLAlign" val="l"/>
                <dgm:param type="shpTxLTRAlignCh" val="l"/>
                <dgm:param type="shpTxRTLAlignCh" val="l"/>
              </dgm:alg>
            </dgm:if>
            <dgm:else name="Name3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parTxRTLAlign" val="l"/>
                <dgm:param type="shpTxLTRAlignCh" val="l"/>
                <dgm:param type="shpTxRTLAlignCh" val="l"/>
              </dgm:alg>
            </dgm:if>
            <dgm:else name="Name4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parTxRTLAlign" val="l"/>
                <dgm:param type="shpTxLTRAlignCh" val="l"/>
                <dgm:param type="shpTxRTLAlignCh" val="l"/>
              </dgm:alg>
            </dgm:if>
            <dgm:else name="Name4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parTxRTLAlign" val="l"/>
                <dgm:param type="shpTxLTRAlignCh" val="l"/>
                <dgm:param type="shpTxRTLAlignCh" val="l"/>
              </dgm:alg>
            </dgm:if>
            <dgm:else name="Name5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parTxRTLAlign" val="l"/>
                <dgm:param type="shpTxLTRAlignCh" val="l"/>
                <dgm:param type="shpTxRTLAlignCh" val="l"/>
              </dgm:alg>
            </dgm:if>
            <dgm:else name="Name5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atin typeface="Arial" panose="020B0604020202020204" pitchFamily="34" charset="0"/>
              </a:defRPr>
            </a:lvl1pPr>
          </a:lstStyle>
          <a:p>
            <a:pPr>
              <a:defRPr/>
            </a:pPr>
            <a:endParaRPr lang="zh-CN" altLang="en-US"/>
          </a:p>
        </p:txBody>
      </p:sp>
      <p:sp>
        <p:nvSpPr>
          <p:cNvPr id="3" name="日期占位符 2"/>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atin typeface="Arial" panose="020B0604020202020204" pitchFamily="34" charset="0"/>
              </a:defRPr>
            </a:lvl1pPr>
          </a:lstStyle>
          <a:p>
            <a:pPr>
              <a:defRPr/>
            </a:pPr>
            <a:fld id="{4432DD82-08E9-4495-B499-10EE8CD4698C}" type="datetimeFigureOut">
              <a:rPr lang="zh-CN" altLang="en-US"/>
              <a:t>2021/4/14</a:t>
            </a:fld>
            <a:endParaRPr lang="zh-CN" altLang="en-US"/>
          </a:p>
        </p:txBody>
      </p:sp>
      <p:sp>
        <p:nvSpPr>
          <p:cNvPr id="4" name="页脚占位符 3"/>
          <p:cNvSpPr>
            <a:spLocks noGrp="1"/>
          </p:cNvSpPr>
          <p:nvPr>
            <p:ph type="ftr" sz="quarter" idx="2"/>
          </p:nvPr>
        </p:nvSpPr>
        <p:spPr>
          <a:xfrm>
            <a:off x="0" y="9721850"/>
            <a:ext cx="3076575" cy="511175"/>
          </a:xfrm>
          <a:prstGeom prst="rect">
            <a:avLst/>
          </a:prstGeom>
        </p:spPr>
        <p:txBody>
          <a:bodyPr vert="horz" lIns="91440" tIns="45720" rIns="91440" bIns="45720" rtlCol="0" anchor="b"/>
          <a:lstStyle>
            <a:lvl1pPr algn="l">
              <a:defRPr sz="1200">
                <a:latin typeface="Arial" panose="020B0604020202020204" pitchFamily="34" charset="0"/>
              </a:defRPr>
            </a:lvl1pPr>
          </a:lstStyle>
          <a:p>
            <a:pPr>
              <a:defRPr/>
            </a:pPr>
            <a:endParaRPr lang="zh-CN" altLang="en-US"/>
          </a:p>
        </p:txBody>
      </p:sp>
      <p:sp>
        <p:nvSpPr>
          <p:cNvPr id="5" name="灯片编号占位符 4"/>
          <p:cNvSpPr>
            <a:spLocks noGrp="1"/>
          </p:cNvSpPr>
          <p:nvPr>
            <p:ph type="sldNum" sz="quarter" idx="3"/>
          </p:nvPr>
        </p:nvSpPr>
        <p:spPr>
          <a:xfrm>
            <a:off x="4021138" y="9721850"/>
            <a:ext cx="3076575" cy="511175"/>
          </a:xfrm>
          <a:prstGeom prst="rect">
            <a:avLst/>
          </a:prstGeom>
        </p:spPr>
        <p:txBody>
          <a:bodyPr vert="horz" lIns="91440" tIns="45720" rIns="91440" bIns="45720" rtlCol="0" anchor="b"/>
          <a:lstStyle>
            <a:lvl1pPr algn="r">
              <a:defRPr sz="1200">
                <a:latin typeface="Arial" panose="020B0604020202020204" pitchFamily="34" charset="0"/>
              </a:defRPr>
            </a:lvl1pPr>
          </a:lstStyle>
          <a:p>
            <a:pPr>
              <a:defRPr/>
            </a:pPr>
            <a:fld id="{BB15B21E-656F-4616-ABF9-FE89CDF9D3F9}" type="slidenum">
              <a:rPr lang="zh-CN" altLang="en-US"/>
              <a:t>‹#›</a:t>
            </a:fld>
            <a:endParaRPr lang="zh-CN" altLang="en-US"/>
          </a:p>
        </p:txBody>
      </p:sp>
    </p:spTree>
    <p:extLst>
      <p:ext uri="{BB962C8B-B14F-4D97-AF65-F5344CB8AC3E}">
        <p14:creationId xmlns:p14="http://schemas.microsoft.com/office/powerpoint/2010/main" val="4888796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bwMode="auto">
          <a:xfrm>
            <a:off x="0" y="0"/>
            <a:ext cx="3076575" cy="511175"/>
          </a:xfrm>
          <a:prstGeom prst="rect">
            <a:avLst/>
          </a:prstGeom>
          <a:noFill/>
          <a:ln w="9525">
            <a:noFill/>
            <a:miter lim="800000"/>
          </a:ln>
        </p:spPr>
        <p:txBody>
          <a:bodyPr vert="horz" wrap="square" lIns="99048" tIns="49524" rIns="99048" bIns="49524" numCol="1" anchor="t" anchorCtr="0" compatLnSpc="1"/>
          <a:lstStyle>
            <a:lvl1pPr defTabSz="990600">
              <a:defRPr sz="1300">
                <a:latin typeface="Calibri" panose="020F0502020204030204" pitchFamily="34" charset="0"/>
              </a:defRPr>
            </a:lvl1pPr>
          </a:lstStyle>
          <a:p>
            <a:pPr>
              <a:defRPr/>
            </a:pPr>
            <a:endParaRPr lang="zh-CN" altLang="en-US"/>
          </a:p>
        </p:txBody>
      </p:sp>
      <p:sp>
        <p:nvSpPr>
          <p:cNvPr id="3" name="日期占位符 2"/>
          <p:cNvSpPr>
            <a:spLocks noGrp="1"/>
          </p:cNvSpPr>
          <p:nvPr>
            <p:ph type="dt" idx="1"/>
          </p:nvPr>
        </p:nvSpPr>
        <p:spPr bwMode="auto">
          <a:xfrm>
            <a:off x="4021138" y="0"/>
            <a:ext cx="3076575" cy="511175"/>
          </a:xfrm>
          <a:prstGeom prst="rect">
            <a:avLst/>
          </a:prstGeom>
          <a:noFill/>
          <a:ln w="9525">
            <a:noFill/>
            <a:miter lim="800000"/>
          </a:ln>
        </p:spPr>
        <p:txBody>
          <a:bodyPr vert="horz" wrap="square" lIns="99048" tIns="49524" rIns="99048" bIns="49524" numCol="1" anchor="t" anchorCtr="0" compatLnSpc="1"/>
          <a:lstStyle>
            <a:lvl1pPr algn="r" defTabSz="990600">
              <a:defRPr sz="1300">
                <a:latin typeface="Calibri" panose="020F0502020204030204" pitchFamily="34" charset="0"/>
              </a:defRPr>
            </a:lvl1pPr>
          </a:lstStyle>
          <a:p>
            <a:pPr>
              <a:defRPr/>
            </a:pPr>
            <a:fld id="{0917B639-7A53-44EB-8435-FE138FB21A4C}" type="datetimeFigureOut">
              <a:rPr lang="zh-CN" altLang="en-US"/>
              <a:t>2021/4/14</a:t>
            </a:fld>
            <a:endParaRPr lang="en-US" altLang="zh-CN"/>
          </a:p>
        </p:txBody>
      </p:sp>
      <p:sp>
        <p:nvSpPr>
          <p:cNvPr id="4" name="幻灯片图像占位符 3"/>
          <p:cNvSpPr>
            <a:spLocks noGrp="1" noRot="1" noChangeAspect="1"/>
          </p:cNvSpPr>
          <p:nvPr>
            <p:ph type="sldImg" idx="2"/>
          </p:nvPr>
        </p:nvSpPr>
        <p:spPr>
          <a:xfrm>
            <a:off x="990600" y="768350"/>
            <a:ext cx="5118100" cy="3836988"/>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bwMode="auto">
          <a:xfrm>
            <a:off x="709613" y="4860925"/>
            <a:ext cx="5680075" cy="4605338"/>
          </a:xfrm>
          <a:prstGeom prst="rect">
            <a:avLst/>
          </a:prstGeom>
          <a:noFill/>
          <a:ln w="9525">
            <a:noFill/>
            <a:miter lim="800000"/>
          </a:ln>
        </p:spPr>
        <p:txBody>
          <a:bodyPr vert="horz" wrap="square" lIns="99048" tIns="49524" rIns="99048" bIns="49524" numCol="1" anchor="t" anchorCtr="0" compatLnSpc="1"/>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bwMode="auto">
          <a:xfrm>
            <a:off x="0" y="9721850"/>
            <a:ext cx="3076575" cy="511175"/>
          </a:xfrm>
          <a:prstGeom prst="rect">
            <a:avLst/>
          </a:prstGeom>
          <a:noFill/>
          <a:ln w="9525">
            <a:noFill/>
            <a:miter lim="800000"/>
          </a:ln>
        </p:spPr>
        <p:txBody>
          <a:bodyPr vert="horz" wrap="square" lIns="99048" tIns="49524" rIns="99048" bIns="49524" numCol="1" anchor="b" anchorCtr="0" compatLnSpc="1"/>
          <a:lstStyle>
            <a:lvl1pPr defTabSz="990600">
              <a:defRPr sz="1300">
                <a:latin typeface="Calibri" panose="020F0502020204030204" pitchFamily="34" charset="0"/>
              </a:defRPr>
            </a:lvl1pPr>
          </a:lstStyle>
          <a:p>
            <a:pPr>
              <a:defRPr/>
            </a:pPr>
            <a:endParaRPr lang="zh-CN" altLang="en-US"/>
          </a:p>
        </p:txBody>
      </p:sp>
      <p:sp>
        <p:nvSpPr>
          <p:cNvPr id="7" name="灯片编号占位符 6"/>
          <p:cNvSpPr>
            <a:spLocks noGrp="1"/>
          </p:cNvSpPr>
          <p:nvPr>
            <p:ph type="sldNum" sz="quarter" idx="5"/>
          </p:nvPr>
        </p:nvSpPr>
        <p:spPr bwMode="auto">
          <a:xfrm>
            <a:off x="4021138" y="9721850"/>
            <a:ext cx="3076575" cy="511175"/>
          </a:xfrm>
          <a:prstGeom prst="rect">
            <a:avLst/>
          </a:prstGeom>
          <a:noFill/>
          <a:ln w="9525">
            <a:noFill/>
            <a:miter lim="800000"/>
          </a:ln>
        </p:spPr>
        <p:txBody>
          <a:bodyPr vert="horz" wrap="square" lIns="99048" tIns="49524" rIns="99048" bIns="49524" numCol="1" anchor="b" anchorCtr="0" compatLnSpc="1"/>
          <a:lstStyle>
            <a:lvl1pPr algn="r" defTabSz="990600">
              <a:defRPr sz="1300">
                <a:latin typeface="Calibri" panose="020F0502020204030204" pitchFamily="34" charset="0"/>
              </a:defRPr>
            </a:lvl1pPr>
          </a:lstStyle>
          <a:p>
            <a:pPr>
              <a:defRPr/>
            </a:pPr>
            <a:fld id="{5B639B81-4EF4-4084-9CC1-8EDC67798363}" type="slidenum">
              <a:rPr lang="zh-CN" altLang="en-US"/>
              <a:t>‹#›</a:t>
            </a:fld>
            <a:endParaRPr lang="en-US" altLang="zh-CN"/>
          </a:p>
        </p:txBody>
      </p:sp>
    </p:spTree>
    <p:extLst>
      <p:ext uri="{BB962C8B-B14F-4D97-AF65-F5344CB8AC3E}">
        <p14:creationId xmlns:p14="http://schemas.microsoft.com/office/powerpoint/2010/main" val="9537418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5B639B81-4EF4-4084-9CC1-8EDC67798363}" type="slidenum">
              <a:rPr lang="zh-CN" altLang="en-US" smtClean="0"/>
              <a:t>5</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zh-CN" altLang="en-US" sz="1200" b="1" kern="1200" dirty="0" smtClean="0">
                <a:solidFill>
                  <a:schemeClr val="tx1"/>
                </a:solidFill>
                <a:effectLst/>
                <a:latin typeface="+mn-lt"/>
                <a:ea typeface="+mn-ea"/>
                <a:cs typeface="+mn-cs"/>
              </a:rPr>
              <a:t>注意：</a:t>
            </a:r>
            <a:r>
              <a:rPr lang="zh-CN" altLang="zh-CN" sz="1200" b="1" kern="1200" dirty="0" smtClean="0">
                <a:solidFill>
                  <a:schemeClr val="tx1"/>
                </a:solidFill>
                <a:effectLst/>
                <a:latin typeface="+mn-lt"/>
                <a:ea typeface="+mn-ea"/>
                <a:cs typeface="+mn-cs"/>
              </a:rPr>
              <a:t>本系统每次填写时间不要超过</a:t>
            </a:r>
            <a:r>
              <a:rPr lang="en-US" altLang="zh-CN" sz="1200" b="1" kern="1200" dirty="0" smtClean="0">
                <a:solidFill>
                  <a:schemeClr val="tx1"/>
                </a:solidFill>
                <a:effectLst/>
                <a:latin typeface="+mn-lt"/>
                <a:ea typeface="+mn-ea"/>
                <a:cs typeface="+mn-cs"/>
              </a:rPr>
              <a:t>30</a:t>
            </a:r>
            <a:r>
              <a:rPr lang="zh-CN" altLang="zh-CN" sz="1200" b="1" kern="1200" dirty="0" smtClean="0">
                <a:solidFill>
                  <a:schemeClr val="tx1"/>
                </a:solidFill>
                <a:effectLst/>
                <a:latin typeface="+mn-lt"/>
                <a:ea typeface="+mn-ea"/>
                <a:cs typeface="+mn-cs"/>
              </a:rPr>
              <a:t>分钟，修改信息后，请及时点击保存按钮。提交信息后，不可更改。请勿使用浏览器的后退键，避免跳出系统。</a:t>
            </a:r>
            <a:endParaRPr lang="zh-CN" altLang="en-US" dirty="0"/>
          </a:p>
        </p:txBody>
      </p:sp>
      <p:sp>
        <p:nvSpPr>
          <p:cNvPr id="4" name="灯片编号占位符 3"/>
          <p:cNvSpPr>
            <a:spLocks noGrp="1"/>
          </p:cNvSpPr>
          <p:nvPr>
            <p:ph type="sldNum" sz="quarter" idx="10"/>
          </p:nvPr>
        </p:nvSpPr>
        <p:spPr/>
        <p:txBody>
          <a:bodyPr/>
          <a:lstStyle/>
          <a:p>
            <a:pPr>
              <a:defRPr/>
            </a:pPr>
            <a:fld id="{5B639B81-4EF4-4084-9CC1-8EDC67798363}" type="slidenum">
              <a:rPr lang="zh-CN" altLang="en-US" smtClean="0"/>
              <a:t>15</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zh-CN" altLang="en-US" sz="1200" b="1" kern="1200" dirty="0" smtClean="0">
                <a:solidFill>
                  <a:schemeClr val="tx1"/>
                </a:solidFill>
                <a:effectLst/>
                <a:latin typeface="+mn-lt"/>
                <a:ea typeface="+mn-ea"/>
                <a:cs typeface="+mn-cs"/>
              </a:rPr>
              <a:t>注意：</a:t>
            </a:r>
            <a:r>
              <a:rPr lang="zh-CN" altLang="zh-CN" sz="1200" b="1" kern="1200" dirty="0" smtClean="0">
                <a:solidFill>
                  <a:schemeClr val="tx1"/>
                </a:solidFill>
                <a:effectLst/>
                <a:latin typeface="+mn-lt"/>
                <a:ea typeface="+mn-ea"/>
                <a:cs typeface="+mn-cs"/>
              </a:rPr>
              <a:t>本系统每次填写时间不要超过</a:t>
            </a:r>
            <a:r>
              <a:rPr lang="en-US" altLang="zh-CN" sz="1200" b="1" kern="1200" dirty="0" smtClean="0">
                <a:solidFill>
                  <a:schemeClr val="tx1"/>
                </a:solidFill>
                <a:effectLst/>
                <a:latin typeface="+mn-lt"/>
                <a:ea typeface="+mn-ea"/>
                <a:cs typeface="+mn-cs"/>
              </a:rPr>
              <a:t>30</a:t>
            </a:r>
            <a:r>
              <a:rPr lang="zh-CN" altLang="zh-CN" sz="1200" b="1" kern="1200" dirty="0" smtClean="0">
                <a:solidFill>
                  <a:schemeClr val="tx1"/>
                </a:solidFill>
                <a:effectLst/>
                <a:latin typeface="+mn-lt"/>
                <a:ea typeface="+mn-ea"/>
                <a:cs typeface="+mn-cs"/>
              </a:rPr>
              <a:t>分钟，修改信息后，请及时点击保存按钮。提交信息后，不可更改。请勿使用浏览器的后退键，避免跳出系统。</a:t>
            </a:r>
            <a:endParaRPr lang="zh-CN" altLang="en-US" dirty="0"/>
          </a:p>
        </p:txBody>
      </p:sp>
      <p:sp>
        <p:nvSpPr>
          <p:cNvPr id="4" name="灯片编号占位符 3"/>
          <p:cNvSpPr>
            <a:spLocks noGrp="1"/>
          </p:cNvSpPr>
          <p:nvPr>
            <p:ph type="sldNum" sz="quarter" idx="10"/>
          </p:nvPr>
        </p:nvSpPr>
        <p:spPr/>
        <p:txBody>
          <a:bodyPr/>
          <a:lstStyle/>
          <a:p>
            <a:pPr>
              <a:defRPr/>
            </a:pPr>
            <a:fld id="{5B639B81-4EF4-4084-9CC1-8EDC67798363}" type="slidenum">
              <a:rPr lang="zh-CN" altLang="en-US" smtClean="0"/>
              <a:t>16</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zh-CN" altLang="en-US" sz="1200" b="1" kern="1200" dirty="0" smtClean="0">
                <a:solidFill>
                  <a:schemeClr val="tx1"/>
                </a:solidFill>
                <a:effectLst/>
                <a:latin typeface="+mn-lt"/>
                <a:ea typeface="+mn-ea"/>
                <a:cs typeface="+mn-cs"/>
              </a:rPr>
              <a:t>注意：</a:t>
            </a:r>
            <a:r>
              <a:rPr lang="zh-CN" altLang="zh-CN" sz="1200" b="1" kern="1200" dirty="0" smtClean="0">
                <a:solidFill>
                  <a:schemeClr val="tx1"/>
                </a:solidFill>
                <a:effectLst/>
                <a:latin typeface="+mn-lt"/>
                <a:ea typeface="+mn-ea"/>
                <a:cs typeface="+mn-cs"/>
              </a:rPr>
              <a:t>本系统每次填写时间不要超过</a:t>
            </a:r>
            <a:r>
              <a:rPr lang="en-US" altLang="zh-CN" sz="1200" b="1" kern="1200" dirty="0" smtClean="0">
                <a:solidFill>
                  <a:schemeClr val="tx1"/>
                </a:solidFill>
                <a:effectLst/>
                <a:latin typeface="+mn-lt"/>
                <a:ea typeface="+mn-ea"/>
                <a:cs typeface="+mn-cs"/>
              </a:rPr>
              <a:t>30</a:t>
            </a:r>
            <a:r>
              <a:rPr lang="zh-CN" altLang="zh-CN" sz="1200" b="1" kern="1200" dirty="0" smtClean="0">
                <a:solidFill>
                  <a:schemeClr val="tx1"/>
                </a:solidFill>
                <a:effectLst/>
                <a:latin typeface="+mn-lt"/>
                <a:ea typeface="+mn-ea"/>
                <a:cs typeface="+mn-cs"/>
              </a:rPr>
              <a:t>分钟，修改信息后，请及时点击保存按钮。提交信息后，不可更改。请勿使用浏览器的后退键，避免跳出系统。</a:t>
            </a:r>
            <a:endParaRPr lang="zh-CN" altLang="en-US" dirty="0"/>
          </a:p>
        </p:txBody>
      </p:sp>
      <p:sp>
        <p:nvSpPr>
          <p:cNvPr id="4" name="灯片编号占位符 3"/>
          <p:cNvSpPr>
            <a:spLocks noGrp="1"/>
          </p:cNvSpPr>
          <p:nvPr>
            <p:ph type="sldNum" sz="quarter" idx="10"/>
          </p:nvPr>
        </p:nvSpPr>
        <p:spPr/>
        <p:txBody>
          <a:bodyPr/>
          <a:lstStyle/>
          <a:p>
            <a:pPr>
              <a:defRPr/>
            </a:pPr>
            <a:fld id="{5B639B81-4EF4-4084-9CC1-8EDC67798363}" type="slidenum">
              <a:rPr lang="zh-CN" altLang="en-US" smtClean="0"/>
              <a:t>17</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zh-CN" altLang="en-US" sz="1200" b="1" kern="1200" dirty="0" smtClean="0">
                <a:solidFill>
                  <a:schemeClr val="tx1"/>
                </a:solidFill>
                <a:effectLst/>
                <a:latin typeface="+mn-lt"/>
                <a:ea typeface="+mn-ea"/>
                <a:cs typeface="+mn-cs"/>
              </a:rPr>
              <a:t>注意：</a:t>
            </a:r>
            <a:r>
              <a:rPr lang="zh-CN" altLang="zh-CN" sz="1200" b="1" kern="1200" dirty="0" smtClean="0">
                <a:solidFill>
                  <a:schemeClr val="tx1"/>
                </a:solidFill>
                <a:effectLst/>
                <a:latin typeface="+mn-lt"/>
                <a:ea typeface="+mn-ea"/>
                <a:cs typeface="+mn-cs"/>
              </a:rPr>
              <a:t>本系统每次填写时间不要超过</a:t>
            </a:r>
            <a:r>
              <a:rPr lang="en-US" altLang="zh-CN" sz="1200" b="1" kern="1200" dirty="0" smtClean="0">
                <a:solidFill>
                  <a:schemeClr val="tx1"/>
                </a:solidFill>
                <a:effectLst/>
                <a:latin typeface="+mn-lt"/>
                <a:ea typeface="+mn-ea"/>
                <a:cs typeface="+mn-cs"/>
              </a:rPr>
              <a:t>30</a:t>
            </a:r>
            <a:r>
              <a:rPr lang="zh-CN" altLang="zh-CN" sz="1200" b="1" kern="1200" dirty="0" smtClean="0">
                <a:solidFill>
                  <a:schemeClr val="tx1"/>
                </a:solidFill>
                <a:effectLst/>
                <a:latin typeface="+mn-lt"/>
                <a:ea typeface="+mn-ea"/>
                <a:cs typeface="+mn-cs"/>
              </a:rPr>
              <a:t>分钟，修改信息后，请及时点击保存按钮。提交信息后，不可更改。请勿使用浏览器的后退键，避免跳出系统。</a:t>
            </a:r>
            <a:endParaRPr lang="zh-CN" altLang="en-US" dirty="0"/>
          </a:p>
        </p:txBody>
      </p:sp>
      <p:sp>
        <p:nvSpPr>
          <p:cNvPr id="4" name="灯片编号占位符 3"/>
          <p:cNvSpPr>
            <a:spLocks noGrp="1"/>
          </p:cNvSpPr>
          <p:nvPr>
            <p:ph type="sldNum" sz="quarter" idx="10"/>
          </p:nvPr>
        </p:nvSpPr>
        <p:spPr/>
        <p:txBody>
          <a:bodyPr/>
          <a:lstStyle/>
          <a:p>
            <a:pPr>
              <a:defRPr/>
            </a:pPr>
            <a:fld id="{5B639B81-4EF4-4084-9CC1-8EDC67798363}" type="slidenum">
              <a:rPr lang="zh-CN" altLang="en-US" smtClean="0"/>
              <a:t>19</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zh-CN" altLang="en-US" sz="1200" b="1" kern="1200" dirty="0" smtClean="0">
                <a:solidFill>
                  <a:schemeClr val="tx1"/>
                </a:solidFill>
                <a:effectLst/>
                <a:latin typeface="+mn-lt"/>
                <a:ea typeface="+mn-ea"/>
                <a:cs typeface="+mn-cs"/>
              </a:rPr>
              <a:t>注意：</a:t>
            </a:r>
            <a:r>
              <a:rPr lang="zh-CN" altLang="zh-CN" sz="1200" b="1" kern="1200" dirty="0" smtClean="0">
                <a:solidFill>
                  <a:schemeClr val="tx1"/>
                </a:solidFill>
                <a:effectLst/>
                <a:latin typeface="+mn-lt"/>
                <a:ea typeface="+mn-ea"/>
                <a:cs typeface="+mn-cs"/>
              </a:rPr>
              <a:t>本系统每次填写时间不要超过</a:t>
            </a:r>
            <a:r>
              <a:rPr lang="en-US" altLang="zh-CN" sz="1200" b="1" kern="1200" dirty="0" smtClean="0">
                <a:solidFill>
                  <a:schemeClr val="tx1"/>
                </a:solidFill>
                <a:effectLst/>
                <a:latin typeface="+mn-lt"/>
                <a:ea typeface="+mn-ea"/>
                <a:cs typeface="+mn-cs"/>
              </a:rPr>
              <a:t>30</a:t>
            </a:r>
            <a:r>
              <a:rPr lang="zh-CN" altLang="zh-CN" sz="1200" b="1" kern="1200" dirty="0" smtClean="0">
                <a:solidFill>
                  <a:schemeClr val="tx1"/>
                </a:solidFill>
                <a:effectLst/>
                <a:latin typeface="+mn-lt"/>
                <a:ea typeface="+mn-ea"/>
                <a:cs typeface="+mn-cs"/>
              </a:rPr>
              <a:t>分钟，修改信息后，请及时点击保存按钮。提交信息后，不可更改。请勿使用浏览器的后退键，避免跳出系统。</a:t>
            </a:r>
            <a:endParaRPr lang="zh-CN" altLang="en-US" dirty="0"/>
          </a:p>
        </p:txBody>
      </p:sp>
      <p:sp>
        <p:nvSpPr>
          <p:cNvPr id="4" name="灯片编号占位符 3"/>
          <p:cNvSpPr>
            <a:spLocks noGrp="1"/>
          </p:cNvSpPr>
          <p:nvPr>
            <p:ph type="sldNum" sz="quarter" idx="10"/>
          </p:nvPr>
        </p:nvSpPr>
        <p:spPr/>
        <p:txBody>
          <a:bodyPr/>
          <a:lstStyle/>
          <a:p>
            <a:pPr>
              <a:defRPr/>
            </a:pPr>
            <a:fld id="{5B639B81-4EF4-4084-9CC1-8EDC67798363}" type="slidenum">
              <a:rPr lang="zh-CN" altLang="en-US" smtClean="0"/>
              <a:t>20</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zh-CN" altLang="en-US" dirty="0" smtClean="0">
                <a:effectLst/>
              </a:rPr>
              <a:t>主评专业和辅评专业不能重复</a:t>
            </a:r>
            <a:r>
              <a:rPr lang="en-US" altLang="zh-CN" dirty="0" smtClean="0">
                <a:effectLst/>
              </a:rPr>
              <a:t>,</a:t>
            </a:r>
            <a:r>
              <a:rPr lang="zh-CN" altLang="en-US" dirty="0" smtClean="0">
                <a:effectLst/>
              </a:rPr>
              <a:t>两个细化专业不能重复</a:t>
            </a:r>
            <a:endParaRPr lang="en-US" altLang="zh-CN" dirty="0" smtClean="0">
              <a:effectLst/>
            </a:endParaRPr>
          </a:p>
          <a:p>
            <a:pPr marL="0" marR="0" indent="0" algn="l" defTabSz="914400" rtl="0" eaLnBrk="0" fontAlgn="base" latinLnBrk="0" hangingPunct="0">
              <a:lnSpc>
                <a:spcPct val="100000"/>
              </a:lnSpc>
              <a:spcBef>
                <a:spcPct val="30000"/>
              </a:spcBef>
              <a:spcAft>
                <a:spcPct val="0"/>
              </a:spcAft>
              <a:buClrTx/>
              <a:buSzTx/>
              <a:buFontTx/>
              <a:buNone/>
              <a:defRPr/>
            </a:pPr>
            <a:r>
              <a:rPr lang="zh-CN" altLang="en-US" dirty="0" smtClean="0">
                <a:effectLst/>
              </a:rPr>
              <a:t>主评专业和主评细化专业</a:t>
            </a:r>
            <a:r>
              <a:rPr lang="en-US" altLang="zh-CN" dirty="0" smtClean="0">
                <a:effectLst/>
              </a:rPr>
              <a:t>1</a:t>
            </a:r>
            <a:r>
              <a:rPr lang="zh-CN" altLang="en-US" dirty="0" smtClean="0">
                <a:effectLst/>
              </a:rPr>
              <a:t>为必填项，若辅评专业填写，则辅评细化专业</a:t>
            </a:r>
            <a:r>
              <a:rPr lang="en-US" altLang="zh-CN" dirty="0" smtClean="0">
                <a:effectLst/>
              </a:rPr>
              <a:t>1</a:t>
            </a:r>
            <a:r>
              <a:rPr lang="zh-CN" altLang="en-US" dirty="0" smtClean="0">
                <a:effectLst/>
              </a:rPr>
              <a:t>也为必填项。</a:t>
            </a:r>
            <a:br>
              <a:rPr lang="zh-CN" altLang="en-US" dirty="0" smtClean="0">
                <a:effectLst/>
              </a:rPr>
            </a:br>
            <a:r>
              <a:rPr lang="zh-CN" altLang="en-US" dirty="0" smtClean="0">
                <a:effectLst/>
              </a:rPr>
              <a:t>每位专家最多选择</a:t>
            </a:r>
            <a:r>
              <a:rPr lang="en-US" altLang="zh-CN" dirty="0" smtClean="0">
                <a:effectLst/>
              </a:rPr>
              <a:t>5</a:t>
            </a:r>
            <a:r>
              <a:rPr lang="zh-CN" altLang="en-US" dirty="0" smtClean="0">
                <a:effectLst/>
              </a:rPr>
              <a:t>个评委会，其中最多选择</a:t>
            </a:r>
            <a:r>
              <a:rPr lang="en-US" altLang="zh-CN" dirty="0" smtClean="0">
                <a:effectLst/>
              </a:rPr>
              <a:t>2</a:t>
            </a:r>
            <a:r>
              <a:rPr lang="zh-CN" altLang="en-US" dirty="0" smtClean="0">
                <a:effectLst/>
              </a:rPr>
              <a:t>个正高级评委会，最多选择</a:t>
            </a:r>
            <a:r>
              <a:rPr lang="en-US" altLang="zh-CN" dirty="0" smtClean="0">
                <a:effectLst/>
              </a:rPr>
              <a:t>2</a:t>
            </a:r>
            <a:r>
              <a:rPr lang="zh-CN" altLang="en-US" dirty="0" smtClean="0">
                <a:effectLst/>
              </a:rPr>
              <a:t>个副高级评委会。</a:t>
            </a:r>
            <a:br>
              <a:rPr lang="zh-CN" altLang="en-US" dirty="0" smtClean="0">
                <a:effectLst/>
              </a:rPr>
            </a:br>
            <a:endParaRPr lang="zh-CN" altLang="en-US" dirty="0"/>
          </a:p>
        </p:txBody>
      </p:sp>
      <p:sp>
        <p:nvSpPr>
          <p:cNvPr id="4" name="灯片编号占位符 3"/>
          <p:cNvSpPr>
            <a:spLocks noGrp="1"/>
          </p:cNvSpPr>
          <p:nvPr>
            <p:ph type="sldNum" sz="quarter" idx="10"/>
          </p:nvPr>
        </p:nvSpPr>
        <p:spPr/>
        <p:txBody>
          <a:bodyPr/>
          <a:lstStyle/>
          <a:p>
            <a:pPr>
              <a:defRPr/>
            </a:pPr>
            <a:fld id="{5B639B81-4EF4-4084-9CC1-8EDC67798363}" type="slidenum">
              <a:rPr lang="zh-CN" altLang="en-US" smtClean="0"/>
              <a:t>21</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defRPr/>
            </a:pPr>
            <a:r>
              <a:rPr lang="zh-CN" altLang="en-US" dirty="0" smtClean="0">
                <a:effectLst/>
              </a:rPr>
              <a:t>此信息项不需专家本人填写，由所在评审机构填写，仅供专家查看。</a:t>
            </a:r>
          </a:p>
          <a:p>
            <a:endParaRPr lang="zh-CN" altLang="en-US" dirty="0"/>
          </a:p>
        </p:txBody>
      </p:sp>
      <p:sp>
        <p:nvSpPr>
          <p:cNvPr id="4" name="灯片编号占位符 3"/>
          <p:cNvSpPr>
            <a:spLocks noGrp="1"/>
          </p:cNvSpPr>
          <p:nvPr>
            <p:ph type="sldNum" sz="quarter" idx="10"/>
          </p:nvPr>
        </p:nvSpPr>
        <p:spPr/>
        <p:txBody>
          <a:bodyPr/>
          <a:lstStyle/>
          <a:p>
            <a:pPr>
              <a:defRPr/>
            </a:pPr>
            <a:fld id="{5B639B81-4EF4-4084-9CC1-8EDC67798363}" type="slidenum">
              <a:rPr lang="zh-CN" altLang="en-US" smtClean="0"/>
              <a:t>24</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92188" y="768350"/>
            <a:ext cx="5114925" cy="3836988"/>
          </a:xfrm>
        </p:spPr>
      </p:sp>
      <p:sp>
        <p:nvSpPr>
          <p:cNvPr id="3" name="备注占位符 2"/>
          <p:cNvSpPr>
            <a:spLocks noGrp="1"/>
          </p:cNvSpPr>
          <p:nvPr>
            <p:ph type="body" idx="1"/>
          </p:nvPr>
        </p:nvSpPr>
        <p:spPr/>
        <p:txBody>
          <a:bodyPr/>
          <a:lstStyle/>
          <a:p>
            <a:r>
              <a:rPr lang="zh-CN" altLang="en-US" dirty="0" smtClean="0"/>
              <a:t>点击打印报表，打印申报表。</a:t>
            </a:r>
            <a:endParaRPr lang="zh-CN" altLang="en-US" dirty="0"/>
          </a:p>
        </p:txBody>
      </p:sp>
      <p:sp>
        <p:nvSpPr>
          <p:cNvPr id="4" name="灯片编号占位符 3"/>
          <p:cNvSpPr>
            <a:spLocks noGrp="1"/>
          </p:cNvSpPr>
          <p:nvPr>
            <p:ph type="sldNum" sz="quarter" idx="10"/>
          </p:nvPr>
        </p:nvSpPr>
        <p:spPr/>
        <p:txBody>
          <a:bodyPr/>
          <a:lstStyle/>
          <a:p>
            <a:pPr>
              <a:defRPr/>
            </a:pPr>
            <a:fld id="{5B639B81-4EF4-4084-9CC1-8EDC67798363}" type="slidenum">
              <a:rPr lang="zh-CN" altLang="en-US" smtClean="0"/>
              <a:t>27</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E2A9D955-B842-4EC0-819F-AB2EE9FFE420}" type="datetimeFigureOut">
              <a:rPr lang="zh-CN" altLang="en-US"/>
              <a:t>2021/4/14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8620125" y="6521450"/>
            <a:ext cx="523875" cy="336550"/>
          </a:xfrm>
          <a:prstGeom prst="rect">
            <a:avLst/>
          </a:prstGeom>
        </p:spPr>
        <p:txBody>
          <a:bodyPr/>
          <a:lstStyle>
            <a:lvl1pPr>
              <a:defRPr>
                <a:latin typeface="Arial" panose="020B0604020202020204" pitchFamily="34" charset="0"/>
              </a:defRPr>
            </a:lvl1pPr>
          </a:lstStyle>
          <a:p>
            <a:pPr>
              <a:defRPr/>
            </a:pPr>
            <a:fld id="{CBCA3572-5474-4F3D-A074-270F18B57E93}" type="slidenum">
              <a:rPr lang="zh-CN" altLang="en-US"/>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DE910DF9-B964-4E74-9445-C4C8ECAE5948}" type="datetimeFigureOut">
              <a:rPr lang="zh-CN" altLang="en-US"/>
              <a:t>2021/4/14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46BE35AC-0A8E-4323-9736-0D13DE8D23A0}" type="datetimeFigureOut">
              <a:rPr lang="zh-CN" altLang="en-US"/>
              <a:t>2021/4/14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8620125" y="6521450"/>
            <a:ext cx="523875" cy="336550"/>
          </a:xfrm>
          <a:prstGeom prst="rect">
            <a:avLst/>
          </a:prstGeom>
        </p:spPr>
        <p:txBody>
          <a:bodyPr/>
          <a:lstStyle>
            <a:lvl1pPr>
              <a:defRPr>
                <a:latin typeface="Arial" panose="020B0604020202020204" pitchFamily="34" charset="0"/>
              </a:defRPr>
            </a:lvl1pPr>
          </a:lstStyle>
          <a:p>
            <a:pPr>
              <a:defRPr/>
            </a:pPr>
            <a:fld id="{57CB4153-8092-461C-82F8-7532615AFDD6}" type="slidenum">
              <a:rPr lang="zh-CN" altLang="en-US"/>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42FE6AD4-2008-41A1-9909-C2FA1B8EF577}" type="datetimeFigureOut">
              <a:rPr lang="zh-CN" altLang="en-US"/>
              <a:t>2021/4/14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a:xfrm>
            <a:off x="8620125" y="6521450"/>
            <a:ext cx="523875" cy="336550"/>
          </a:xfrm>
          <a:prstGeom prst="rect">
            <a:avLst/>
          </a:prstGeom>
        </p:spPr>
        <p:txBody>
          <a:bodyPr/>
          <a:lstStyle>
            <a:lvl1pPr>
              <a:defRPr>
                <a:latin typeface="Arial" panose="020B0604020202020204" pitchFamily="34" charset="0"/>
              </a:defRPr>
            </a:lvl1pPr>
          </a:lstStyle>
          <a:p>
            <a:pPr>
              <a:defRPr/>
            </a:pPr>
            <a:fld id="{E52A2283-F120-47B6-8802-891974EC56C9}" type="slidenum">
              <a:rPr lang="zh-CN" altLang="en-US"/>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6606A10E-FD9A-4CAA-A066-B5207E041D1E}" type="datetimeFigureOut">
              <a:rPr lang="zh-CN" altLang="en-US"/>
              <a:t>2021/4/14</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a:xfrm>
            <a:off x="8620125" y="6521450"/>
            <a:ext cx="523875" cy="336550"/>
          </a:xfrm>
          <a:prstGeom prst="rect">
            <a:avLst/>
          </a:prstGeom>
        </p:spPr>
        <p:txBody>
          <a:bodyPr/>
          <a:lstStyle>
            <a:lvl1pPr>
              <a:defRPr>
                <a:latin typeface="Arial" panose="020B0604020202020204" pitchFamily="34" charset="0"/>
              </a:defRPr>
            </a:lvl1pPr>
          </a:lstStyle>
          <a:p>
            <a:pPr>
              <a:defRPr/>
            </a:pPr>
            <a:fld id="{479312A2-4693-44B7-A142-22609EBE462D}" type="slidenum">
              <a:rPr lang="zh-CN" altLang="en-US"/>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AC48FB65-B2AE-4493-B280-DE71D363AE17}" type="datetimeFigureOut">
              <a:rPr lang="zh-CN" altLang="en-US"/>
              <a:t>2021/4/14</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a:xfrm>
            <a:off x="8620125" y="6521450"/>
            <a:ext cx="523875" cy="336550"/>
          </a:xfrm>
          <a:prstGeom prst="rect">
            <a:avLst/>
          </a:prstGeom>
        </p:spPr>
        <p:txBody>
          <a:bodyPr/>
          <a:lstStyle>
            <a:lvl1pPr>
              <a:defRPr>
                <a:latin typeface="Arial" panose="020B0604020202020204" pitchFamily="34" charset="0"/>
              </a:defRPr>
            </a:lvl1pPr>
          </a:lstStyle>
          <a:p>
            <a:pPr>
              <a:defRPr/>
            </a:pPr>
            <a:fld id="{E1E6FDC2-4303-4D8B-A7CF-893418B9385D}" type="slidenum">
              <a:rPr lang="zh-CN" altLang="en-US"/>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E3607BD0-446D-4159-8A65-A6247424DBEB}" type="datetimeFigureOut">
              <a:rPr lang="zh-CN" altLang="en-US"/>
              <a:t>2021/4/14</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a:xfrm>
            <a:off x="8620125" y="6521450"/>
            <a:ext cx="523875" cy="336550"/>
          </a:xfrm>
          <a:prstGeom prst="rect">
            <a:avLst/>
          </a:prstGeom>
        </p:spPr>
        <p:txBody>
          <a:bodyPr/>
          <a:lstStyle>
            <a:lvl1pPr>
              <a:defRPr>
                <a:latin typeface="Arial" panose="020B0604020202020204" pitchFamily="34" charset="0"/>
              </a:defRPr>
            </a:lvl1pPr>
          </a:lstStyle>
          <a:p>
            <a:pPr>
              <a:defRPr/>
            </a:pPr>
            <a:fld id="{1C5DBE70-6404-4EAA-A607-0CF830069A00}" type="slidenum">
              <a:rPr lang="zh-CN" altLang="en-US"/>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9015140D-5AA2-4945-8B66-1830A351056C}" type="datetimeFigureOut">
              <a:rPr lang="zh-CN" altLang="en-US"/>
              <a:t>2021/4/14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a:xfrm>
            <a:off x="8620125" y="6521450"/>
            <a:ext cx="523875" cy="336550"/>
          </a:xfrm>
          <a:prstGeom prst="rect">
            <a:avLst/>
          </a:prstGeom>
        </p:spPr>
        <p:txBody>
          <a:bodyPr/>
          <a:lstStyle>
            <a:lvl1pPr>
              <a:defRPr>
                <a:latin typeface="Arial" panose="020B0604020202020204" pitchFamily="34" charset="0"/>
              </a:defRPr>
            </a:lvl1pPr>
          </a:lstStyle>
          <a:p>
            <a:pPr>
              <a:defRPr/>
            </a:pPr>
            <a:fld id="{313F6EC7-6D63-46BD-8F63-8F22E02AC124}" type="slidenum">
              <a:rPr lang="zh-CN" altLang="en-US"/>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F4B48631-F2E0-4EF8-90F9-E494D3B7C67A}" type="datetimeFigureOut">
              <a:rPr lang="zh-CN" altLang="en-US"/>
              <a:t>2021/4/14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a:xfrm>
            <a:off x="8620125" y="6521450"/>
            <a:ext cx="523875" cy="336550"/>
          </a:xfrm>
          <a:prstGeom prst="rect">
            <a:avLst/>
          </a:prstGeom>
        </p:spPr>
        <p:txBody>
          <a:bodyPr/>
          <a:lstStyle>
            <a:lvl1pPr>
              <a:defRPr>
                <a:latin typeface="Arial" panose="020B0604020202020204" pitchFamily="34" charset="0"/>
              </a:defRPr>
            </a:lvl1pPr>
          </a:lstStyle>
          <a:p>
            <a:pPr>
              <a:defRPr/>
            </a:pPr>
            <a:fld id="{98A4BFB1-79D0-4AC6-A754-C1FABF699C71}" type="slidenum">
              <a:rPr lang="zh-CN" altLang="en-US"/>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0EFF1F5F-2C93-41C4-BFA3-D1F9F08D1CAA}" type="datetimeFigureOut">
              <a:rPr lang="zh-CN" altLang="en-US"/>
              <a:t>2021/4/14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8620125" y="6521450"/>
            <a:ext cx="523875" cy="336550"/>
          </a:xfrm>
          <a:prstGeom prst="rect">
            <a:avLst/>
          </a:prstGeom>
        </p:spPr>
        <p:txBody>
          <a:bodyPr/>
          <a:lstStyle>
            <a:lvl1pPr>
              <a:defRPr>
                <a:latin typeface="Arial" panose="020B0604020202020204" pitchFamily="34" charset="0"/>
              </a:defRPr>
            </a:lvl1pPr>
          </a:lstStyle>
          <a:p>
            <a:pPr>
              <a:defRPr/>
            </a:pPr>
            <a:fld id="{5685A48B-8778-4284-B68F-412D6075CDBA}" type="slidenum">
              <a:rPr lang="zh-CN" altLang="en-US"/>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FA20E945-D9D1-406A-82C8-297430CDDE30}" type="datetimeFigureOut">
              <a:rPr lang="zh-CN" altLang="en-US"/>
              <a:t>2021/4/14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8620125" y="6521450"/>
            <a:ext cx="523875" cy="336550"/>
          </a:xfrm>
          <a:prstGeom prst="rect">
            <a:avLst/>
          </a:prstGeom>
        </p:spPr>
        <p:txBody>
          <a:bodyPr/>
          <a:lstStyle>
            <a:lvl1pPr>
              <a:defRPr>
                <a:latin typeface="Arial" panose="020B0604020202020204" pitchFamily="34" charset="0"/>
              </a:defRPr>
            </a:lvl1pPr>
          </a:lstStyle>
          <a:p>
            <a:pPr>
              <a:defRPr/>
            </a:pPr>
            <a:fld id="{87EA6822-339D-428D-9DC0-1DAF1F791E4D}" type="slidenum">
              <a:rPr lang="zh-CN" altLang="en-US"/>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4038600"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600200"/>
            <a:ext cx="4038600" cy="21859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3938588"/>
            <a:ext cx="4038600" cy="21875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日期占位符 3"/>
          <p:cNvSpPr>
            <a:spLocks noGrp="1"/>
          </p:cNvSpPr>
          <p:nvPr>
            <p:ph type="dt" sz="half" idx="10"/>
          </p:nvPr>
        </p:nvSpPr>
        <p:spPr/>
        <p:txBody>
          <a:bodyPr/>
          <a:lstStyle>
            <a:lvl1pPr>
              <a:defRPr/>
            </a:lvl1pPr>
          </a:lstStyle>
          <a:p>
            <a:pPr>
              <a:defRPr/>
            </a:pPr>
            <a:fld id="{BDF53189-989C-4F82-AFE4-C1DACF2EF5CB}" type="datetimeFigureOut">
              <a:rPr lang="zh-CN" altLang="en-US"/>
              <a:t>2021/4/14</a:t>
            </a:fld>
            <a:endParaRPr lang="zh-CN" altLang="en-US"/>
          </a:p>
        </p:txBody>
      </p:sp>
      <p:sp>
        <p:nvSpPr>
          <p:cNvPr id="7" name="页脚占位符 4"/>
          <p:cNvSpPr>
            <a:spLocks noGrp="1"/>
          </p:cNvSpPr>
          <p:nvPr>
            <p:ph type="ftr" sz="quarter" idx="11"/>
          </p:nvPr>
        </p:nvSpPr>
        <p:spPr/>
        <p:txBody>
          <a:bodyPr/>
          <a:lstStyle>
            <a:lvl1pPr>
              <a:defRPr/>
            </a:lvl1pPr>
          </a:lstStyle>
          <a:p>
            <a:pPr>
              <a:defRPr/>
            </a:pPr>
            <a:endParaRPr lang="zh-CN" altLang="en-US"/>
          </a:p>
        </p:txBody>
      </p:sp>
      <p:sp>
        <p:nvSpPr>
          <p:cNvPr id="8" name="灯片编号占位符 5"/>
          <p:cNvSpPr>
            <a:spLocks noGrp="1"/>
          </p:cNvSpPr>
          <p:nvPr>
            <p:ph type="sldNum" sz="quarter" idx="12"/>
          </p:nvPr>
        </p:nvSpPr>
        <p:spPr>
          <a:xfrm>
            <a:off x="8620125" y="6521450"/>
            <a:ext cx="523875" cy="336550"/>
          </a:xfrm>
          <a:prstGeom prst="rect">
            <a:avLst/>
          </a:prstGeom>
        </p:spPr>
        <p:txBody>
          <a:bodyPr/>
          <a:lstStyle>
            <a:lvl1pPr>
              <a:defRPr>
                <a:latin typeface="Arial" panose="020B0604020202020204" pitchFamily="34" charset="0"/>
              </a:defRPr>
            </a:lvl1pPr>
          </a:lstStyle>
          <a:p>
            <a:pPr>
              <a:defRPr/>
            </a:pPr>
            <a:fld id="{9EBBBE8D-E809-49E4-8487-93792BA20A32}" type="slidenum">
              <a:rPr lang="zh-CN" altLang="en-US"/>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a:defRPr/>
            </a:pPr>
            <a:fld id="{3E417A19-D986-467B-8C07-B780E3DC9CCC}" type="datetimeFigureOut">
              <a:rPr lang="zh-CN" altLang="en-US"/>
              <a:t>2021/4/14</a:t>
            </a:fld>
            <a:endParaRPr lang="zh-CN" altLang="en-US"/>
          </a:p>
        </p:txBody>
      </p:sp>
      <p:sp>
        <p:nvSpPr>
          <p:cNvPr id="5" name="页脚占位符 4"/>
          <p:cNvSpPr>
            <a:spLocks noGrp="1"/>
          </p:cNvSpPr>
          <p:nvPr>
            <p:ph type="ftr" sz="quarter" idx="11"/>
          </p:nvPr>
        </p:nvSpPr>
        <p:spPr/>
        <p:txBody>
          <a:body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3127340-2293-49D2-96F1-6E7BF0C8FD9C}"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1625558D-54F3-49CA-BB95-A08AC59DE9C8}" type="datetimeFigureOut">
              <a:rPr lang="zh-CN" altLang="en-US"/>
              <a:t>2021/4/14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D23949F-189B-42EC-8005-CF764E503ED8}" type="slidenum">
              <a:rPr lang="zh-CN" altLang="en-US"/>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553901B8-1184-4760-A502-DB81CA51FC5A}" type="datetimeFigureOut">
              <a:rPr lang="zh-CN" altLang="en-US"/>
              <a:t>2021/4/14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51C6D828-49E9-4BF0-A62C-9D4481F36F7C}" type="slidenum">
              <a:rPr lang="zh-CN" altLang="en-US"/>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5FD5BC6E-B48B-4D84-89FF-AECE37A61BEF}" type="datetimeFigureOut">
              <a:rPr lang="zh-CN" altLang="en-US"/>
              <a:t>2021/4/14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43881863-DC30-4F53-A917-5DAA3CDA70C0}" type="slidenum">
              <a:rPr lang="zh-CN" altLang="en-US"/>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DBD2EF0E-0227-4FDF-A99C-A83C20A3FC1B}" type="datetimeFigureOut">
              <a:rPr lang="zh-CN" altLang="en-US"/>
              <a:t>2021/4/14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6027F8DB-E2BA-4DF9-8FCB-36F77CC00220}" type="slidenum">
              <a:rPr lang="zh-CN" altLang="en-US"/>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6AA9335A-645E-4AEE-9360-5694EF73F1CF}" type="datetimeFigureOut">
              <a:rPr lang="zh-CN" altLang="en-US"/>
              <a:t>2021/4/14</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8967DFDA-0246-44E4-AFAC-5001EDDCD849}" type="slidenum">
              <a:rPr lang="zh-CN" altLang="en-US"/>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A842673C-3500-4931-A821-8FFE531B60EA}" type="datetimeFigureOut">
              <a:rPr lang="zh-CN" altLang="en-US"/>
              <a:t>2021/4/14</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6ACFA74C-0038-479D-8FB4-C41FA2AC47EE}" type="slidenum">
              <a:rPr lang="zh-CN" altLang="en-US"/>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21422601-CC3C-4F6A-87EA-DCD0E8969435}" type="datetimeFigureOut">
              <a:rPr lang="zh-CN" altLang="en-US"/>
              <a:t>2021/4/14</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809FD404-C740-4780-8F6C-7F362ADCAFCD}" type="slidenum">
              <a:rPr lang="zh-CN" altLang="en-US"/>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E7B97457-0C48-43D2-B8BD-08652D755914}" type="datetimeFigureOut">
              <a:rPr lang="zh-CN" altLang="en-US"/>
              <a:t>2021/4/14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677A23C2-E18C-46E6-812E-E76714557F1F}" type="slidenum">
              <a:rPr lang="zh-CN" altLang="en-US"/>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411EB70A-6348-4425-8DD3-9DDBA8CB7AA0}" type="datetimeFigureOut">
              <a:rPr lang="zh-CN" altLang="en-US"/>
              <a:t>2021/4/14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CA1B86DB-FEAD-408D-A9E8-ADF0B83F7ADC}" type="slidenum">
              <a:rPr lang="zh-CN" altLang="en-US"/>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96B1F7E0-AB2A-412B-96BA-644FB308AC6B}" type="datetimeFigureOut">
              <a:rPr lang="zh-CN" altLang="en-US"/>
              <a:t>2021/4/14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50B4F8B-0E76-4F68-87EB-9E6D03AD568A}" type="slidenum">
              <a:rPr lang="zh-CN" altLang="en-US"/>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114E1222-490E-4FE5-B040-74F98762157B}" type="datetimeFigureOut">
              <a:rPr lang="zh-CN" altLang="en-US"/>
              <a:t>2021/4/14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655EEE9-A116-486D-A84C-E8322DA436FD}" type="slidenum">
              <a:rPr lang="zh-CN" altLang="en-US"/>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3E417A19-D986-467B-8C07-B780E3DC9CCC}" type="datetimeFigureOut">
              <a:rPr lang="zh-CN" altLang="en-US"/>
              <a:t>2021/4/14</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050" name="标题占位符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p>
        </p:txBody>
      </p:sp>
      <p:sp>
        <p:nvSpPr>
          <p:cNvPr id="2051" name="文本占位符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7CA66508-F8FC-456C-97A9-7D14E6E02CAD}" type="datetimeFigureOut">
              <a:rPr lang="zh-CN" altLang="en-US"/>
              <a:t>2021/4/14</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7010400" y="6492875"/>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D2444495-EB34-4A66-A4FC-D36032D3BF7E}"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http://www.bjrbj.gov.cn/bjpta"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标题 1"/>
          <p:cNvSpPr>
            <a:spLocks noGrp="1"/>
          </p:cNvSpPr>
          <p:nvPr>
            <p:ph type="ctrTitle" idx="4294967295"/>
          </p:nvPr>
        </p:nvSpPr>
        <p:spPr>
          <a:xfrm>
            <a:off x="17659" y="1412776"/>
            <a:ext cx="9144000" cy="1728192"/>
          </a:xfrm>
        </p:spPr>
        <p:txBody>
          <a:bodyPr/>
          <a:lstStyle/>
          <a:p>
            <a:pPr eaLnBrk="1" hangingPunct="1">
              <a:defRPr/>
            </a:pPr>
            <a:r>
              <a:rPr lang="zh-CN" altLang="en-US" sz="4800" b="1" dirty="0" smtClean="0">
                <a:solidFill>
                  <a:srgbClr val="002060"/>
                </a:solidFill>
                <a:latin typeface="宋体" panose="02010600030101010101" pitchFamily="2" charset="-122"/>
                <a:ea typeface="华文行楷" panose="02010800040101010101" pitchFamily="2" charset="-122"/>
              </a:rPr>
              <a:t>北京市职称评审专家管理系统</a:t>
            </a:r>
            <a:r>
              <a:rPr lang="en-US" altLang="zh-CN" sz="4800" b="1" dirty="0" smtClean="0">
                <a:solidFill>
                  <a:srgbClr val="002060"/>
                </a:solidFill>
                <a:latin typeface="宋体" panose="02010600030101010101" pitchFamily="2" charset="-122"/>
                <a:ea typeface="华文行楷" panose="02010800040101010101" pitchFamily="2" charset="-122"/>
              </a:rPr>
              <a:t/>
            </a:r>
            <a:br>
              <a:rPr lang="en-US" altLang="zh-CN" sz="4800" b="1" dirty="0" smtClean="0">
                <a:solidFill>
                  <a:srgbClr val="002060"/>
                </a:solidFill>
                <a:latin typeface="宋体" panose="02010600030101010101" pitchFamily="2" charset="-122"/>
                <a:ea typeface="华文行楷" panose="02010800040101010101" pitchFamily="2" charset="-122"/>
              </a:rPr>
            </a:br>
            <a:r>
              <a:rPr lang="zh-CN" altLang="en-US" sz="4800" b="1" dirty="0" smtClean="0">
                <a:solidFill>
                  <a:srgbClr val="002060"/>
                </a:solidFill>
                <a:latin typeface="宋体" panose="02010600030101010101" pitchFamily="2" charset="-122"/>
                <a:ea typeface="华文行楷" panose="02010800040101010101" pitchFamily="2" charset="-122"/>
              </a:rPr>
              <a:t>用户操作培训</a:t>
            </a:r>
          </a:p>
        </p:txBody>
      </p:sp>
      <p:sp>
        <p:nvSpPr>
          <p:cNvPr id="14340" name="TextBox 1"/>
          <p:cNvSpPr txBox="1">
            <a:spLocks noChangeArrowheads="1"/>
          </p:cNvSpPr>
          <p:nvPr/>
        </p:nvSpPr>
        <p:spPr bwMode="auto">
          <a:xfrm>
            <a:off x="1357290" y="4221088"/>
            <a:ext cx="6398417" cy="59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300" dirty="0" smtClean="0">
                <a:latin typeface="华文行楷" panose="02010800040101010101" pitchFamily="2" charset="-122"/>
                <a:ea typeface="华文行楷" panose="02010800040101010101" pitchFamily="2" charset="-122"/>
              </a:rPr>
              <a:t>2021</a:t>
            </a:r>
            <a:r>
              <a:rPr lang="zh-CN" altLang="en-US" sz="3300" dirty="0" smtClean="0">
                <a:latin typeface="华文行楷" panose="02010800040101010101" pitchFamily="2" charset="-122"/>
                <a:ea typeface="华文行楷" panose="02010800040101010101" pitchFamily="2" charset="-122"/>
              </a:rPr>
              <a:t>年</a:t>
            </a:r>
            <a:r>
              <a:rPr lang="en-US" altLang="zh-CN" sz="3300" dirty="0" smtClean="0">
                <a:latin typeface="华文行楷" panose="02010800040101010101" pitchFamily="2" charset="-122"/>
                <a:ea typeface="华文行楷" panose="02010800040101010101" pitchFamily="2" charset="-122"/>
              </a:rPr>
              <a:t>4</a:t>
            </a:r>
            <a:r>
              <a:rPr lang="zh-CN" altLang="en-US" sz="3300" dirty="0" smtClean="0">
                <a:latin typeface="华文行楷" panose="02010800040101010101" pitchFamily="2" charset="-122"/>
                <a:ea typeface="华文行楷" panose="02010800040101010101" pitchFamily="2" charset="-122"/>
              </a:rPr>
              <a:t>月</a:t>
            </a:r>
            <a:r>
              <a:rPr lang="en-US" altLang="zh-CN" sz="3300" dirty="0" smtClean="0">
                <a:latin typeface="华文行楷" panose="02010800040101010101" pitchFamily="2" charset="-122"/>
                <a:ea typeface="华文行楷" panose="02010800040101010101" pitchFamily="2" charset="-122"/>
              </a:rPr>
              <a:t>12</a:t>
            </a:r>
            <a:r>
              <a:rPr lang="zh-CN" altLang="en-US" sz="3300" dirty="0" smtClean="0">
                <a:latin typeface="华文行楷" panose="02010800040101010101" pitchFamily="2" charset="-122"/>
                <a:ea typeface="华文行楷" panose="02010800040101010101" pitchFamily="2" charset="-122"/>
              </a:rPr>
              <a:t>日</a:t>
            </a:r>
            <a:endParaRPr lang="zh-CN" altLang="en-US" sz="3300" dirty="0">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84785" y="2539365"/>
            <a:ext cx="8580755" cy="412750"/>
          </a:xfrm>
        </p:spPr>
        <p:txBody>
          <a:bodyPr/>
          <a:lstStyle/>
          <a:p>
            <a:r>
              <a:rPr lang="en-US" altLang="zh-CN" sz="4000" dirty="0" smtClean="0"/>
              <a:t/>
            </a:r>
            <a:br>
              <a:rPr lang="en-US" altLang="zh-CN" sz="4000" dirty="0" smtClean="0"/>
            </a:br>
            <a:r>
              <a:rPr lang="en-US" altLang="zh-CN" dirty="0" smtClean="0">
                <a:sym typeface="+mn-ea"/>
                <a:hlinkClick r:id="rId2"/>
              </a:rPr>
              <a:t>http://rsj.beijing.gov.cn/ywsite/bjpta</a:t>
            </a:r>
            <a:r>
              <a:rPr lang="en-US" altLang="zh-CN" dirty="0" smtClean="0"/>
              <a:t/>
            </a:r>
            <a:br>
              <a:rPr lang="en-US" altLang="zh-CN" dirty="0" smtClean="0"/>
            </a:br>
            <a:endParaRPr lang="zh-CN" altLang="en-US" dirty="0"/>
          </a:p>
        </p:txBody>
      </p:sp>
      <p:sp>
        <p:nvSpPr>
          <p:cNvPr id="3" name="副标题 2"/>
          <p:cNvSpPr>
            <a:spLocks noGrp="1"/>
          </p:cNvSpPr>
          <p:nvPr>
            <p:ph type="subTitle" idx="1"/>
          </p:nvPr>
        </p:nvSpPr>
        <p:spPr>
          <a:xfrm>
            <a:off x="1371600" y="3515995"/>
            <a:ext cx="6400800" cy="1029335"/>
          </a:xfrm>
        </p:spPr>
        <p:txBody>
          <a:bodyPr/>
          <a:lstStyle/>
          <a:p>
            <a:r>
              <a:rPr lang="en-US" altLang="zh-CN" dirty="0" smtClean="0">
                <a:solidFill>
                  <a:srgbClr val="FF0000"/>
                </a:solidFill>
              </a:rPr>
              <a:t>2018</a:t>
            </a:r>
            <a:r>
              <a:rPr lang="zh-CN" altLang="en-US" dirty="0" smtClean="0">
                <a:solidFill>
                  <a:srgbClr val="FF0000"/>
                </a:solidFill>
              </a:rPr>
              <a:t>年及以前评审的高级可以入库</a:t>
            </a:r>
          </a:p>
          <a:p>
            <a:r>
              <a:rPr lang="en-US" altLang="zh-CN" dirty="0">
                <a:solidFill>
                  <a:srgbClr val="FF0000"/>
                </a:solidFill>
              </a:rPr>
              <a:t>2018</a:t>
            </a:r>
            <a:r>
              <a:rPr lang="zh-CN" altLang="en-US" dirty="0">
                <a:solidFill>
                  <a:srgbClr val="FF0000"/>
                </a:solidFill>
              </a:rPr>
              <a:t>年</a:t>
            </a:r>
            <a:r>
              <a:rPr lang="zh-CN" altLang="en-US" dirty="0" smtClean="0">
                <a:solidFill>
                  <a:srgbClr val="FF0000"/>
                </a:solidFill>
                <a:sym typeface="+mn-ea"/>
              </a:rPr>
              <a:t>评审的高级也可以入库</a:t>
            </a:r>
            <a:endParaRPr lang="zh-CN" altLang="en-US"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微信图片_20210412100128"/>
          <p:cNvPicPr>
            <a:picLocks noChangeAspect="1"/>
          </p:cNvPicPr>
          <p:nvPr/>
        </p:nvPicPr>
        <p:blipFill>
          <a:blip r:embed="rId2"/>
          <a:stretch>
            <a:fillRect/>
          </a:stretch>
        </p:blipFill>
        <p:spPr>
          <a:xfrm>
            <a:off x="768350" y="820420"/>
            <a:ext cx="7607300" cy="4551045"/>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原有专家修改信息</a:t>
            </a:r>
            <a:endParaRPr lang="zh-CN" altLang="en-US" dirty="0"/>
          </a:p>
        </p:txBody>
      </p:sp>
      <p:sp>
        <p:nvSpPr>
          <p:cNvPr id="3" name="内容占位符 2"/>
          <p:cNvSpPr>
            <a:spLocks noGrp="1"/>
          </p:cNvSpPr>
          <p:nvPr>
            <p:ph idx="1"/>
          </p:nvPr>
        </p:nvSpPr>
        <p:spPr/>
        <p:txBody>
          <a:bodyPr/>
          <a:lstStyle/>
          <a:p>
            <a:r>
              <a:rPr lang="zh-CN" altLang="en-US" dirty="0" smtClean="0"/>
              <a:t>根据正确的姓名、手机号登录系统。</a:t>
            </a:r>
            <a:endParaRPr lang="en-US" altLang="zh-CN" dirty="0" smtClean="0"/>
          </a:p>
          <a:p>
            <a:r>
              <a:rPr lang="zh-CN" altLang="en-US" dirty="0" smtClean="0"/>
              <a:t>修改个人信息，并点击“提交”。</a:t>
            </a:r>
            <a:endParaRPr lang="en-US" altLang="zh-CN" dirty="0" smtClean="0"/>
          </a:p>
          <a:p>
            <a:r>
              <a:rPr lang="zh-CN" altLang="en-US" dirty="0" smtClean="0"/>
              <a:t>原有专家修改信息无需现场提交材料。</a:t>
            </a:r>
            <a:endParaRPr lang="zh-CN"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p:cNvSpPr txBox="1"/>
          <p:nvPr/>
        </p:nvSpPr>
        <p:spPr bwMode="auto">
          <a:xfrm>
            <a:off x="0" y="116632"/>
            <a:ext cx="7631113"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000" b="1" dirty="0" smtClean="0">
                <a:solidFill>
                  <a:prstClr val="black"/>
                </a:solidFill>
                <a:latin typeface="宋体" panose="02010600030101010101" pitchFamily="2" charset="-122"/>
                <a:ea typeface="华文行楷" panose="02010800040101010101" pitchFamily="2" charset="-122"/>
              </a:rPr>
              <a:t>       </a:t>
            </a:r>
            <a:r>
              <a:rPr lang="en-US" altLang="zh-CN" sz="4000" b="1" dirty="0">
                <a:solidFill>
                  <a:prstClr val="black"/>
                </a:solidFill>
                <a:latin typeface="宋体" panose="02010600030101010101" pitchFamily="2" charset="-122"/>
                <a:ea typeface="华文行楷" panose="02010800040101010101" pitchFamily="2" charset="-122"/>
              </a:rPr>
              <a:t>1</a:t>
            </a:r>
            <a:r>
              <a:rPr lang="zh-CN" altLang="en-US" sz="4000" b="1" dirty="0" smtClean="0">
                <a:solidFill>
                  <a:prstClr val="black"/>
                </a:solidFill>
                <a:latin typeface="宋体" panose="02010600030101010101" pitchFamily="2" charset="-122"/>
                <a:ea typeface="华文行楷" panose="02010800040101010101" pitchFamily="2" charset="-122"/>
              </a:rPr>
              <a:t>、 申报专家</a:t>
            </a:r>
            <a:endParaRPr lang="zh-CN" altLang="en-US" sz="4000" b="1" dirty="0">
              <a:solidFill>
                <a:prstClr val="black"/>
              </a:solidFill>
              <a:latin typeface="宋体" panose="02010600030101010101" pitchFamily="2" charset="-122"/>
              <a:ea typeface="华文行楷" panose="02010800040101010101" pitchFamily="2" charset="-122"/>
            </a:endParaRPr>
          </a:p>
        </p:txBody>
      </p:sp>
      <p:sp>
        <p:nvSpPr>
          <p:cNvPr id="10" name="TextBox 9"/>
          <p:cNvSpPr txBox="1"/>
          <p:nvPr/>
        </p:nvSpPr>
        <p:spPr>
          <a:xfrm>
            <a:off x="725959" y="2204864"/>
            <a:ext cx="461665" cy="360040"/>
          </a:xfrm>
          <a:prstGeom prst="rect">
            <a:avLst/>
          </a:prstGeom>
          <a:noFill/>
        </p:spPr>
        <p:txBody>
          <a:bodyPr vert="eaVert" wrap="square" rtlCol="0">
            <a:spAutoFit/>
          </a:bodyPr>
          <a:lstStyle/>
          <a:p>
            <a:endParaRPr lang="zh-CN" altLang="en-US" dirty="0"/>
          </a:p>
        </p:txBody>
      </p:sp>
      <p:graphicFrame>
        <p:nvGraphicFramePr>
          <p:cNvPr id="25" name="图示 24"/>
          <p:cNvGraphicFramePr/>
          <p:nvPr/>
        </p:nvGraphicFramePr>
        <p:xfrm>
          <a:off x="395536" y="1124744"/>
          <a:ext cx="7776864" cy="4433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9" name="TextBox 28"/>
          <p:cNvSpPr txBox="1"/>
          <p:nvPr/>
        </p:nvSpPr>
        <p:spPr>
          <a:xfrm>
            <a:off x="755576" y="1835532"/>
            <a:ext cx="512694" cy="369332"/>
          </a:xfrm>
          <a:prstGeom prst="rect">
            <a:avLst/>
          </a:prstGeom>
          <a:noFill/>
        </p:spPr>
        <p:txBody>
          <a:bodyPr wrap="square" rtlCol="0">
            <a:spAutoFit/>
          </a:bodyPr>
          <a:lstStyle/>
          <a:p>
            <a:r>
              <a:rPr lang="en-US" altLang="zh-CN" dirty="0" smtClean="0"/>
              <a:t>1.1</a:t>
            </a:r>
            <a:endParaRPr lang="zh-CN" altLang="en-US" dirty="0"/>
          </a:p>
        </p:txBody>
      </p:sp>
      <p:sp>
        <p:nvSpPr>
          <p:cNvPr id="30" name="TextBox 29"/>
          <p:cNvSpPr txBox="1"/>
          <p:nvPr/>
        </p:nvSpPr>
        <p:spPr>
          <a:xfrm>
            <a:off x="746938" y="4509120"/>
            <a:ext cx="512694" cy="369332"/>
          </a:xfrm>
          <a:prstGeom prst="rect">
            <a:avLst/>
          </a:prstGeom>
          <a:noFill/>
        </p:spPr>
        <p:txBody>
          <a:bodyPr wrap="square" rtlCol="0">
            <a:spAutoFit/>
          </a:bodyPr>
          <a:lstStyle/>
          <a:p>
            <a:r>
              <a:rPr lang="en-US" altLang="zh-CN" dirty="0" smtClean="0"/>
              <a:t>1.3</a:t>
            </a:r>
            <a:endParaRPr lang="zh-CN" altLang="en-US" dirty="0"/>
          </a:p>
        </p:txBody>
      </p:sp>
      <p:sp>
        <p:nvSpPr>
          <p:cNvPr id="21" name="TextBox 20"/>
          <p:cNvSpPr txBox="1"/>
          <p:nvPr/>
        </p:nvSpPr>
        <p:spPr>
          <a:xfrm>
            <a:off x="1043608" y="3212976"/>
            <a:ext cx="504056" cy="369332"/>
          </a:xfrm>
          <a:prstGeom prst="rect">
            <a:avLst/>
          </a:prstGeom>
          <a:noFill/>
        </p:spPr>
        <p:txBody>
          <a:bodyPr wrap="square" rtlCol="0">
            <a:spAutoFit/>
          </a:bodyPr>
          <a:lstStyle/>
          <a:p>
            <a:r>
              <a:rPr lang="en-US" altLang="zh-CN" dirty="0" smtClean="0"/>
              <a:t>1.2</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1"/>
          <p:cNvSpPr txBox="1"/>
          <p:nvPr/>
        </p:nvSpPr>
        <p:spPr bwMode="auto">
          <a:xfrm>
            <a:off x="-108520" y="116632"/>
            <a:ext cx="8748464"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800" b="1" dirty="0" smtClean="0">
                <a:solidFill>
                  <a:srgbClr val="000000"/>
                </a:solidFill>
                <a:latin typeface="宋体" panose="02010600030101010101" pitchFamily="2" charset="-122"/>
                <a:ea typeface="华文行楷" panose="02010800040101010101" pitchFamily="2" charset="-122"/>
              </a:rPr>
              <a:t>1.1 </a:t>
            </a:r>
            <a:r>
              <a:rPr lang="zh-CN" altLang="en-US" sz="3800" b="1" dirty="0" smtClean="0">
                <a:solidFill>
                  <a:srgbClr val="000000"/>
                </a:solidFill>
                <a:latin typeface="宋体" panose="02010600030101010101" pitchFamily="2" charset="-122"/>
                <a:ea typeface="华文行楷" panose="02010800040101010101" pitchFamily="2" charset="-122"/>
              </a:rPr>
              <a:t>申报专家注册</a:t>
            </a:r>
            <a:endParaRPr lang="zh-CN" altLang="en-US" sz="3800" b="1" dirty="0">
              <a:solidFill>
                <a:srgbClr val="000000"/>
              </a:solidFill>
              <a:latin typeface="宋体" panose="02010600030101010101" pitchFamily="2" charset="-122"/>
              <a:ea typeface="华文行楷" panose="02010800040101010101" pitchFamily="2" charset="-122"/>
            </a:endParaRPr>
          </a:p>
        </p:txBody>
      </p:sp>
      <p:sp>
        <p:nvSpPr>
          <p:cNvPr id="2" name="TextBox 1"/>
          <p:cNvSpPr txBox="1"/>
          <p:nvPr/>
        </p:nvSpPr>
        <p:spPr>
          <a:xfrm>
            <a:off x="857224" y="785794"/>
            <a:ext cx="6912768" cy="923330"/>
          </a:xfrm>
          <a:prstGeom prst="rect">
            <a:avLst/>
          </a:prstGeom>
          <a:noFill/>
        </p:spPr>
        <p:txBody>
          <a:bodyPr wrap="square" rtlCol="0">
            <a:spAutoFit/>
          </a:bodyPr>
          <a:lstStyle/>
          <a:p>
            <a:r>
              <a:rPr lang="zh-CN" altLang="en-US" b="1" dirty="0" smtClean="0"/>
              <a:t>在专家首页，点击注册按钮，进入注册页，选择是否是职称评审专家，填写正确的姓名和手机号码，根据提示进行注册。</a:t>
            </a:r>
            <a:endParaRPr lang="en-US" altLang="zh-CN" b="1" dirty="0" smtClean="0"/>
          </a:p>
          <a:p>
            <a:endParaRPr lang="zh-CN" altLang="en-US" b="1" dirty="0"/>
          </a:p>
        </p:txBody>
      </p:sp>
      <p:pic>
        <p:nvPicPr>
          <p:cNvPr id="1026" name="Picture 2" descr="C:\Users\Administrator\Desktop\专家系统讲解\申报人操作图示\1前台首页.jpg"/>
          <p:cNvPicPr>
            <a:picLocks noChangeAspect="1" noChangeArrowheads="1"/>
          </p:cNvPicPr>
          <p:nvPr/>
        </p:nvPicPr>
        <p:blipFill>
          <a:blip r:embed="rId2" cstate="print"/>
          <a:srcRect/>
          <a:stretch>
            <a:fillRect/>
          </a:stretch>
        </p:blipFill>
        <p:spPr bwMode="auto">
          <a:xfrm>
            <a:off x="683568" y="1412776"/>
            <a:ext cx="7620001" cy="5715000"/>
          </a:xfrm>
          <a:prstGeom prst="rect">
            <a:avLst/>
          </a:prstGeom>
          <a:noFill/>
        </p:spPr>
      </p:pic>
    </p:spTree>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1"/>
          <p:cNvSpPr txBox="1"/>
          <p:nvPr/>
        </p:nvSpPr>
        <p:spPr bwMode="auto">
          <a:xfrm>
            <a:off x="-108520" y="116632"/>
            <a:ext cx="8748464"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800" b="1" dirty="0" smtClean="0">
                <a:solidFill>
                  <a:srgbClr val="000000"/>
                </a:solidFill>
                <a:latin typeface="宋体" panose="02010600030101010101" pitchFamily="2" charset="-122"/>
                <a:ea typeface="华文行楷" panose="02010800040101010101" pitchFamily="2" charset="-122"/>
              </a:rPr>
              <a:t>1.1 </a:t>
            </a:r>
            <a:r>
              <a:rPr lang="zh-CN" altLang="en-US" sz="3800" b="1" dirty="0" smtClean="0">
                <a:solidFill>
                  <a:srgbClr val="000000"/>
                </a:solidFill>
                <a:latin typeface="宋体" panose="02010600030101010101" pitchFamily="2" charset="-122"/>
                <a:ea typeface="华文行楷" panose="02010800040101010101" pitchFamily="2" charset="-122"/>
              </a:rPr>
              <a:t>申报专家注册</a:t>
            </a:r>
            <a:endParaRPr lang="zh-CN" altLang="en-US" sz="3800" b="1" dirty="0">
              <a:solidFill>
                <a:srgbClr val="000000"/>
              </a:solidFill>
              <a:latin typeface="宋体" panose="02010600030101010101" pitchFamily="2" charset="-122"/>
              <a:ea typeface="华文行楷" panose="02010800040101010101" pitchFamily="2" charset="-122"/>
            </a:endParaRPr>
          </a:p>
        </p:txBody>
      </p:sp>
      <p:sp>
        <p:nvSpPr>
          <p:cNvPr id="2" name="TextBox 1"/>
          <p:cNvSpPr txBox="1"/>
          <p:nvPr/>
        </p:nvSpPr>
        <p:spPr>
          <a:xfrm>
            <a:off x="857224" y="785794"/>
            <a:ext cx="6912768" cy="923330"/>
          </a:xfrm>
          <a:prstGeom prst="rect">
            <a:avLst/>
          </a:prstGeom>
          <a:noFill/>
        </p:spPr>
        <p:txBody>
          <a:bodyPr wrap="square" rtlCol="0">
            <a:spAutoFit/>
          </a:bodyPr>
          <a:lstStyle/>
          <a:p>
            <a:r>
              <a:rPr lang="zh-CN" altLang="en-US" b="1" dirty="0" smtClean="0"/>
              <a:t>在专家首页，点击注册按钮，进入注册页，选择是否是职称评审专家，填写正确的姓名和手机号码，根据提示进行注册。</a:t>
            </a:r>
            <a:endParaRPr lang="en-US" altLang="zh-CN" b="1" dirty="0" smtClean="0"/>
          </a:p>
          <a:p>
            <a:r>
              <a:rPr lang="zh-CN" altLang="en-US" b="1" dirty="0" smtClean="0">
                <a:solidFill>
                  <a:srgbClr val="FF0000"/>
                </a:solidFill>
              </a:rPr>
              <a:t>由于首次录入，全部选“否”。</a:t>
            </a:r>
            <a:endParaRPr lang="zh-CN" altLang="en-US" b="1" dirty="0">
              <a:solidFill>
                <a:srgbClr val="FF0000"/>
              </a:solidFill>
            </a:endParaRPr>
          </a:p>
        </p:txBody>
      </p:sp>
      <p:pic>
        <p:nvPicPr>
          <p:cNvPr id="2050" name="Picture 2" descr="C:\Users\Administrator\Desktop\专家系统讲解\申报人操作图示\2前台注册1.jpg"/>
          <p:cNvPicPr>
            <a:picLocks noChangeAspect="1" noChangeArrowheads="1"/>
          </p:cNvPicPr>
          <p:nvPr/>
        </p:nvPicPr>
        <p:blipFill>
          <a:blip r:embed="rId2" cstate="print"/>
          <a:srcRect/>
          <a:stretch>
            <a:fillRect/>
          </a:stretch>
        </p:blipFill>
        <p:spPr bwMode="auto">
          <a:xfrm>
            <a:off x="755576" y="1772816"/>
            <a:ext cx="7620000" cy="5715000"/>
          </a:xfrm>
          <a:prstGeom prst="rect">
            <a:avLst/>
          </a:prstGeom>
          <a:noFill/>
        </p:spPr>
      </p:pic>
    </p:spTree>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1"/>
          <p:cNvSpPr txBox="1"/>
          <p:nvPr/>
        </p:nvSpPr>
        <p:spPr bwMode="auto">
          <a:xfrm>
            <a:off x="-108520" y="116632"/>
            <a:ext cx="8748464"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800" b="1" dirty="0" smtClean="0">
                <a:solidFill>
                  <a:srgbClr val="000000"/>
                </a:solidFill>
                <a:latin typeface="宋体" panose="02010600030101010101" pitchFamily="2" charset="-122"/>
                <a:ea typeface="华文行楷" panose="02010800040101010101" pitchFamily="2" charset="-122"/>
              </a:rPr>
              <a:t>1.1 </a:t>
            </a:r>
            <a:r>
              <a:rPr lang="zh-CN" altLang="en-US" sz="3800" b="1" dirty="0" smtClean="0">
                <a:solidFill>
                  <a:srgbClr val="000000"/>
                </a:solidFill>
                <a:latin typeface="宋体" panose="02010600030101010101" pitchFamily="2" charset="-122"/>
                <a:ea typeface="华文行楷" panose="02010800040101010101" pitchFamily="2" charset="-122"/>
              </a:rPr>
              <a:t>申报专家注册</a:t>
            </a:r>
            <a:endParaRPr lang="zh-CN" altLang="en-US" sz="3800" b="1" dirty="0">
              <a:solidFill>
                <a:srgbClr val="000000"/>
              </a:solidFill>
              <a:latin typeface="宋体" panose="02010600030101010101" pitchFamily="2" charset="-122"/>
              <a:ea typeface="华文行楷" panose="02010800040101010101" pitchFamily="2" charset="-122"/>
            </a:endParaRPr>
          </a:p>
        </p:txBody>
      </p:sp>
      <p:sp>
        <p:nvSpPr>
          <p:cNvPr id="2" name="TextBox 1"/>
          <p:cNvSpPr txBox="1"/>
          <p:nvPr/>
        </p:nvSpPr>
        <p:spPr>
          <a:xfrm>
            <a:off x="857224" y="785794"/>
            <a:ext cx="6912768" cy="646331"/>
          </a:xfrm>
          <a:prstGeom prst="rect">
            <a:avLst/>
          </a:prstGeom>
          <a:noFill/>
        </p:spPr>
        <p:txBody>
          <a:bodyPr wrap="square" rtlCol="0">
            <a:spAutoFit/>
          </a:bodyPr>
          <a:lstStyle/>
          <a:p>
            <a:r>
              <a:rPr lang="zh-CN" altLang="en-US" b="1" dirty="0" smtClean="0"/>
              <a:t>在专家首页，点击注册按钮，进入注册页，选择是否是职称评审专家，</a:t>
            </a:r>
            <a:r>
              <a:rPr lang="zh-CN" altLang="en-US" b="1" dirty="0" smtClean="0">
                <a:solidFill>
                  <a:srgbClr val="FF0000"/>
                </a:solidFill>
              </a:rPr>
              <a:t>填写正确的姓名和手机号码，</a:t>
            </a:r>
            <a:r>
              <a:rPr lang="zh-CN" altLang="en-US" b="1" dirty="0" smtClean="0"/>
              <a:t>根据提示进行注册。</a:t>
            </a:r>
            <a:endParaRPr lang="zh-CN" altLang="en-US" b="1" dirty="0"/>
          </a:p>
        </p:txBody>
      </p:sp>
      <p:pic>
        <p:nvPicPr>
          <p:cNvPr id="3074" name="Picture 2" descr="C:\Users\Administrator\Desktop\专家系统讲解\申报人操作图示\2前台注册2.jpg"/>
          <p:cNvPicPr>
            <a:picLocks noChangeAspect="1" noChangeArrowheads="1"/>
          </p:cNvPicPr>
          <p:nvPr/>
        </p:nvPicPr>
        <p:blipFill>
          <a:blip r:embed="rId2" cstate="print"/>
          <a:srcRect/>
          <a:stretch>
            <a:fillRect/>
          </a:stretch>
        </p:blipFill>
        <p:spPr bwMode="auto">
          <a:xfrm>
            <a:off x="857224" y="1428736"/>
            <a:ext cx="7620000" cy="5715000"/>
          </a:xfrm>
          <a:prstGeom prst="rect">
            <a:avLst/>
          </a:prstGeom>
          <a:noFill/>
        </p:spPr>
      </p:pic>
    </p:spTree>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1"/>
          <p:cNvSpPr txBox="1"/>
          <p:nvPr/>
        </p:nvSpPr>
        <p:spPr bwMode="auto">
          <a:xfrm>
            <a:off x="-108520" y="116632"/>
            <a:ext cx="8748464"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800" b="1" dirty="0" smtClean="0">
                <a:solidFill>
                  <a:srgbClr val="000000"/>
                </a:solidFill>
                <a:latin typeface="宋体" panose="02010600030101010101" pitchFamily="2" charset="-122"/>
                <a:ea typeface="华文行楷" panose="02010800040101010101" pitchFamily="2" charset="-122"/>
              </a:rPr>
              <a:t>1.1 </a:t>
            </a:r>
            <a:r>
              <a:rPr lang="zh-CN" altLang="en-US" sz="3800" b="1" dirty="0" smtClean="0">
                <a:solidFill>
                  <a:srgbClr val="000000"/>
                </a:solidFill>
                <a:latin typeface="宋体" panose="02010600030101010101" pitchFamily="2" charset="-122"/>
                <a:ea typeface="华文行楷" panose="02010800040101010101" pitchFamily="2" charset="-122"/>
              </a:rPr>
              <a:t>申报专家注册</a:t>
            </a:r>
            <a:endParaRPr lang="zh-CN" altLang="en-US" sz="3800" b="1" dirty="0">
              <a:solidFill>
                <a:srgbClr val="000000"/>
              </a:solidFill>
              <a:latin typeface="宋体" panose="02010600030101010101" pitchFamily="2" charset="-122"/>
              <a:ea typeface="华文行楷" panose="02010800040101010101" pitchFamily="2" charset="-122"/>
            </a:endParaRPr>
          </a:p>
        </p:txBody>
      </p:sp>
      <p:sp>
        <p:nvSpPr>
          <p:cNvPr id="2" name="TextBox 1"/>
          <p:cNvSpPr txBox="1"/>
          <p:nvPr/>
        </p:nvSpPr>
        <p:spPr>
          <a:xfrm>
            <a:off x="857224" y="785794"/>
            <a:ext cx="6912768" cy="646331"/>
          </a:xfrm>
          <a:prstGeom prst="rect">
            <a:avLst/>
          </a:prstGeom>
          <a:noFill/>
        </p:spPr>
        <p:txBody>
          <a:bodyPr wrap="square" rtlCol="0">
            <a:spAutoFit/>
          </a:bodyPr>
          <a:lstStyle/>
          <a:p>
            <a:r>
              <a:rPr lang="zh-CN" altLang="en-US" b="1" dirty="0" smtClean="0"/>
              <a:t>在专家首页，点击注册按钮，进入注册页，选择是否是职称评审专家，填写正确的姓名和手机号码，根据提示进行注册。</a:t>
            </a:r>
            <a:endParaRPr lang="zh-CN" altLang="en-US" b="1" dirty="0"/>
          </a:p>
        </p:txBody>
      </p:sp>
      <p:pic>
        <p:nvPicPr>
          <p:cNvPr id="5" name="图片 4" descr="1.png"/>
          <p:cNvPicPr>
            <a:picLocks noChangeAspect="1"/>
          </p:cNvPicPr>
          <p:nvPr/>
        </p:nvPicPr>
        <p:blipFill>
          <a:blip r:embed="rId2" cstate="print"/>
          <a:stretch>
            <a:fillRect/>
          </a:stretch>
        </p:blipFill>
        <p:spPr>
          <a:xfrm>
            <a:off x="1403648" y="1772816"/>
            <a:ext cx="6111770" cy="4587638"/>
          </a:xfrm>
          <a:prstGeom prst="rect">
            <a:avLst/>
          </a:prstGeom>
        </p:spPr>
      </p:pic>
    </p:spTree>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1"/>
          <p:cNvSpPr txBox="1"/>
          <p:nvPr/>
        </p:nvSpPr>
        <p:spPr bwMode="auto">
          <a:xfrm>
            <a:off x="-108520" y="116632"/>
            <a:ext cx="8748464"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800" b="1" dirty="0" smtClean="0">
                <a:solidFill>
                  <a:srgbClr val="000000"/>
                </a:solidFill>
                <a:latin typeface="宋体" panose="02010600030101010101" pitchFamily="2" charset="-122"/>
                <a:ea typeface="华文行楷" panose="02010800040101010101" pitchFamily="2" charset="-122"/>
              </a:rPr>
              <a:t>1.1 </a:t>
            </a:r>
            <a:r>
              <a:rPr lang="zh-CN" altLang="en-US" sz="3800" b="1" dirty="0" smtClean="0">
                <a:solidFill>
                  <a:srgbClr val="000000"/>
                </a:solidFill>
                <a:latin typeface="宋体" panose="02010600030101010101" pitchFamily="2" charset="-122"/>
                <a:ea typeface="华文行楷" panose="02010800040101010101" pitchFamily="2" charset="-122"/>
              </a:rPr>
              <a:t>申报专家注册</a:t>
            </a:r>
            <a:endParaRPr lang="zh-CN" altLang="en-US" sz="3800" b="1" dirty="0">
              <a:solidFill>
                <a:srgbClr val="000000"/>
              </a:solidFill>
              <a:latin typeface="宋体" panose="02010600030101010101" pitchFamily="2" charset="-122"/>
              <a:ea typeface="华文行楷" panose="02010800040101010101" pitchFamily="2" charset="-122"/>
            </a:endParaRPr>
          </a:p>
        </p:txBody>
      </p:sp>
      <p:sp>
        <p:nvSpPr>
          <p:cNvPr id="2" name="TextBox 1"/>
          <p:cNvSpPr txBox="1"/>
          <p:nvPr/>
        </p:nvSpPr>
        <p:spPr>
          <a:xfrm>
            <a:off x="857224" y="785794"/>
            <a:ext cx="6912768" cy="646331"/>
          </a:xfrm>
          <a:prstGeom prst="rect">
            <a:avLst/>
          </a:prstGeom>
          <a:noFill/>
        </p:spPr>
        <p:txBody>
          <a:bodyPr wrap="square" rtlCol="0">
            <a:spAutoFit/>
          </a:bodyPr>
          <a:lstStyle/>
          <a:p>
            <a:r>
              <a:rPr lang="zh-CN" altLang="en-US" b="1" dirty="0" smtClean="0"/>
              <a:t>在专家首页，点击注册按钮，进入注册页，选择是否是职称评审专家，填写正确的姓名和手机号码，根据提示进行注册。</a:t>
            </a:r>
            <a:endParaRPr lang="zh-CN" altLang="en-US" b="1" dirty="0"/>
          </a:p>
        </p:txBody>
      </p:sp>
      <p:pic>
        <p:nvPicPr>
          <p:cNvPr id="5122" name="Picture 2" descr="C:\Users\Administrator\Desktop\专家系统讲解\申报人操作图示\2前台注册4.jpg"/>
          <p:cNvPicPr>
            <a:picLocks noChangeAspect="1" noChangeArrowheads="1"/>
          </p:cNvPicPr>
          <p:nvPr/>
        </p:nvPicPr>
        <p:blipFill>
          <a:blip r:embed="rId2" cstate="print"/>
          <a:srcRect/>
          <a:stretch>
            <a:fillRect/>
          </a:stretch>
        </p:blipFill>
        <p:spPr bwMode="auto">
          <a:xfrm>
            <a:off x="785786" y="1428736"/>
            <a:ext cx="7620000" cy="5715000"/>
          </a:xfrm>
          <a:prstGeom prst="rect">
            <a:avLst/>
          </a:prstGeom>
          <a:noFill/>
        </p:spPr>
      </p:pic>
    </p:spTree>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1"/>
          <p:cNvSpPr txBox="1"/>
          <p:nvPr/>
        </p:nvSpPr>
        <p:spPr bwMode="auto">
          <a:xfrm>
            <a:off x="-108520" y="116632"/>
            <a:ext cx="8748464"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800" b="1" dirty="0" smtClean="0">
                <a:solidFill>
                  <a:srgbClr val="000000"/>
                </a:solidFill>
                <a:latin typeface="宋体" panose="02010600030101010101" pitchFamily="2" charset="-122"/>
                <a:ea typeface="华文行楷" panose="02010800040101010101" pitchFamily="2" charset="-122"/>
              </a:rPr>
              <a:t>1.1 </a:t>
            </a:r>
            <a:r>
              <a:rPr lang="zh-CN" altLang="en-US" sz="3800" b="1" dirty="0" smtClean="0">
                <a:solidFill>
                  <a:srgbClr val="000000"/>
                </a:solidFill>
                <a:latin typeface="宋体" panose="02010600030101010101" pitchFamily="2" charset="-122"/>
                <a:ea typeface="华文行楷" panose="02010800040101010101" pitchFamily="2" charset="-122"/>
              </a:rPr>
              <a:t>申报专家注册</a:t>
            </a:r>
            <a:endParaRPr lang="zh-CN" altLang="en-US" sz="3800" b="1" dirty="0">
              <a:solidFill>
                <a:srgbClr val="000000"/>
              </a:solidFill>
              <a:latin typeface="宋体" panose="02010600030101010101" pitchFamily="2" charset="-122"/>
              <a:ea typeface="华文行楷" panose="02010800040101010101" pitchFamily="2" charset="-122"/>
            </a:endParaRPr>
          </a:p>
        </p:txBody>
      </p:sp>
      <p:sp>
        <p:nvSpPr>
          <p:cNvPr id="2" name="TextBox 1"/>
          <p:cNvSpPr txBox="1"/>
          <p:nvPr/>
        </p:nvSpPr>
        <p:spPr>
          <a:xfrm>
            <a:off x="857224" y="785794"/>
            <a:ext cx="6912768" cy="646331"/>
          </a:xfrm>
          <a:prstGeom prst="rect">
            <a:avLst/>
          </a:prstGeom>
          <a:noFill/>
        </p:spPr>
        <p:txBody>
          <a:bodyPr wrap="square" rtlCol="0">
            <a:spAutoFit/>
          </a:bodyPr>
          <a:lstStyle/>
          <a:p>
            <a:r>
              <a:rPr lang="zh-CN" altLang="en-US" b="1" dirty="0" smtClean="0"/>
              <a:t>在专家首页，点击注册按钮，进入注册页，选择是否是职称评审专家，填写正确的姓名和手机号码，根据提示进行注册。</a:t>
            </a:r>
            <a:endParaRPr lang="zh-CN" altLang="en-US" b="1" dirty="0"/>
          </a:p>
        </p:txBody>
      </p:sp>
      <p:pic>
        <p:nvPicPr>
          <p:cNvPr id="6146" name="Picture 2" descr="C:\Users\Administrator\Desktop\专家系统讲解\申报人操作图示\2前台注册5.jpg"/>
          <p:cNvPicPr>
            <a:picLocks noChangeAspect="1" noChangeArrowheads="1"/>
          </p:cNvPicPr>
          <p:nvPr/>
        </p:nvPicPr>
        <p:blipFill>
          <a:blip r:embed="rId2" cstate="print"/>
          <a:srcRect/>
          <a:stretch>
            <a:fillRect/>
          </a:stretch>
        </p:blipFill>
        <p:spPr bwMode="auto">
          <a:xfrm>
            <a:off x="714348" y="1500174"/>
            <a:ext cx="7620000" cy="5715001"/>
          </a:xfrm>
          <a:prstGeom prst="rect">
            <a:avLst/>
          </a:prstGeom>
          <a:noFill/>
        </p:spPr>
      </p:pic>
    </p:spTree>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bwMode="auto">
          <a:xfrm>
            <a:off x="-108520" y="116632"/>
            <a:ext cx="8748464"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800" b="1" dirty="0" smtClean="0">
                <a:solidFill>
                  <a:srgbClr val="000000"/>
                </a:solidFill>
                <a:latin typeface="宋体" panose="02010600030101010101" pitchFamily="2" charset="-122"/>
                <a:ea typeface="华文行楷" panose="02010800040101010101" pitchFamily="2" charset="-122"/>
              </a:rPr>
              <a:t>1.2 </a:t>
            </a:r>
            <a:r>
              <a:rPr lang="zh-CN" altLang="en-US" sz="3800" b="1" dirty="0" smtClean="0">
                <a:solidFill>
                  <a:srgbClr val="000000"/>
                </a:solidFill>
                <a:latin typeface="宋体" panose="02010600030101010101" pitchFamily="2" charset="-122"/>
                <a:ea typeface="华文行楷" panose="02010800040101010101" pitchFamily="2" charset="-122"/>
              </a:rPr>
              <a:t>申报专家登录</a:t>
            </a:r>
            <a:endParaRPr lang="zh-CN" altLang="en-US" sz="3800" b="1" dirty="0">
              <a:solidFill>
                <a:srgbClr val="000000"/>
              </a:solidFill>
              <a:latin typeface="宋体" panose="02010600030101010101" pitchFamily="2" charset="-122"/>
              <a:ea typeface="华文行楷" panose="02010800040101010101" pitchFamily="2" charset="-122"/>
            </a:endParaRPr>
          </a:p>
        </p:txBody>
      </p:sp>
      <p:sp>
        <p:nvSpPr>
          <p:cNvPr id="6" name="TextBox 5"/>
          <p:cNvSpPr txBox="1"/>
          <p:nvPr/>
        </p:nvSpPr>
        <p:spPr>
          <a:xfrm>
            <a:off x="571472" y="857232"/>
            <a:ext cx="7344816" cy="923330"/>
          </a:xfrm>
          <a:prstGeom prst="rect">
            <a:avLst/>
          </a:prstGeom>
          <a:noFill/>
        </p:spPr>
        <p:txBody>
          <a:bodyPr wrap="square" rtlCol="0">
            <a:spAutoFit/>
          </a:bodyPr>
          <a:lstStyle/>
          <a:p>
            <a:r>
              <a:rPr lang="zh-CN" altLang="en-US" b="1" dirty="0" smtClean="0"/>
              <a:t>在首页填写正确的姓名和手机号码，点击“登录”按钮，进入下一页面，点击获取手机验证码按钮，收到验证码后，填写并点击“进入系统”，即可成功登录系统。</a:t>
            </a:r>
            <a:endParaRPr lang="zh-CN" altLang="en-US" b="1" dirty="0"/>
          </a:p>
        </p:txBody>
      </p:sp>
      <p:pic>
        <p:nvPicPr>
          <p:cNvPr id="7170" name="Picture 2" descr="C:\Users\Administrator\Desktop\专家系统讲解\申报人操作图示\前台登录0.jpg"/>
          <p:cNvPicPr>
            <a:picLocks noChangeAspect="1" noChangeArrowheads="1"/>
          </p:cNvPicPr>
          <p:nvPr/>
        </p:nvPicPr>
        <p:blipFill>
          <a:blip r:embed="rId2" cstate="print"/>
          <a:srcRect/>
          <a:stretch>
            <a:fillRect/>
          </a:stretch>
        </p:blipFill>
        <p:spPr bwMode="auto">
          <a:xfrm>
            <a:off x="642910" y="1714488"/>
            <a:ext cx="7620000" cy="5715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bwMode="auto">
          <a:xfrm>
            <a:off x="-108520" y="116632"/>
            <a:ext cx="8748464"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800" b="1" dirty="0" smtClean="0">
                <a:solidFill>
                  <a:srgbClr val="000000"/>
                </a:solidFill>
                <a:latin typeface="宋体" panose="02010600030101010101" pitchFamily="2" charset="-122"/>
                <a:ea typeface="华文行楷" panose="02010800040101010101" pitchFamily="2" charset="-122"/>
              </a:rPr>
              <a:t>1.2 </a:t>
            </a:r>
            <a:r>
              <a:rPr lang="zh-CN" altLang="en-US" sz="3800" b="1" dirty="0" smtClean="0">
                <a:solidFill>
                  <a:srgbClr val="000000"/>
                </a:solidFill>
                <a:latin typeface="宋体" panose="02010600030101010101" pitchFamily="2" charset="-122"/>
                <a:ea typeface="华文行楷" panose="02010800040101010101" pitchFamily="2" charset="-122"/>
              </a:rPr>
              <a:t>申报专家登录</a:t>
            </a:r>
            <a:endParaRPr lang="zh-CN" altLang="en-US" sz="3800" b="1" dirty="0">
              <a:solidFill>
                <a:srgbClr val="000000"/>
              </a:solidFill>
              <a:latin typeface="宋体" panose="02010600030101010101" pitchFamily="2" charset="-122"/>
              <a:ea typeface="华文行楷" panose="02010800040101010101" pitchFamily="2" charset="-122"/>
            </a:endParaRPr>
          </a:p>
        </p:txBody>
      </p:sp>
      <p:sp>
        <p:nvSpPr>
          <p:cNvPr id="6" name="TextBox 5"/>
          <p:cNvSpPr txBox="1"/>
          <p:nvPr/>
        </p:nvSpPr>
        <p:spPr>
          <a:xfrm>
            <a:off x="571472" y="857232"/>
            <a:ext cx="7344816" cy="923330"/>
          </a:xfrm>
          <a:prstGeom prst="rect">
            <a:avLst/>
          </a:prstGeom>
          <a:noFill/>
        </p:spPr>
        <p:txBody>
          <a:bodyPr wrap="square" rtlCol="0">
            <a:spAutoFit/>
          </a:bodyPr>
          <a:lstStyle/>
          <a:p>
            <a:r>
              <a:rPr lang="zh-CN" altLang="en-US" b="1" dirty="0" smtClean="0"/>
              <a:t>在首页填写正确的姓名和手机号码，点击“登录”按钮，进入下一页面，点击获取手机验证码按钮，收到验证码后，填写并点击“进入系统”，即可成功登录系统。</a:t>
            </a:r>
            <a:endParaRPr lang="zh-CN" altLang="en-US" b="1" dirty="0"/>
          </a:p>
        </p:txBody>
      </p:sp>
      <p:pic>
        <p:nvPicPr>
          <p:cNvPr id="5" name="图片 4" descr="1.png"/>
          <p:cNvPicPr>
            <a:picLocks noChangeAspect="1"/>
          </p:cNvPicPr>
          <p:nvPr/>
        </p:nvPicPr>
        <p:blipFill>
          <a:blip r:embed="rId2" cstate="print"/>
          <a:stretch>
            <a:fillRect/>
          </a:stretch>
        </p:blipFill>
        <p:spPr>
          <a:xfrm>
            <a:off x="1403648" y="1772816"/>
            <a:ext cx="6111770" cy="4587638"/>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bwMode="auto">
          <a:xfrm>
            <a:off x="-108520" y="116632"/>
            <a:ext cx="8748464"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800" b="1" dirty="0" smtClean="0">
                <a:solidFill>
                  <a:srgbClr val="000000"/>
                </a:solidFill>
                <a:latin typeface="宋体" panose="02010600030101010101" pitchFamily="2" charset="-122"/>
                <a:ea typeface="华文行楷" panose="02010800040101010101" pitchFamily="2" charset="-122"/>
              </a:rPr>
              <a:t>1.2 </a:t>
            </a:r>
            <a:r>
              <a:rPr lang="zh-CN" altLang="en-US" sz="3800" b="1" dirty="0" smtClean="0">
                <a:solidFill>
                  <a:srgbClr val="000000"/>
                </a:solidFill>
                <a:latin typeface="宋体" panose="02010600030101010101" pitchFamily="2" charset="-122"/>
                <a:ea typeface="华文行楷" panose="02010800040101010101" pitchFamily="2" charset="-122"/>
              </a:rPr>
              <a:t>申报专家登录</a:t>
            </a:r>
            <a:endParaRPr lang="zh-CN" altLang="en-US" sz="3800" b="1" dirty="0">
              <a:solidFill>
                <a:srgbClr val="000000"/>
              </a:solidFill>
              <a:latin typeface="宋体" panose="02010600030101010101" pitchFamily="2" charset="-122"/>
              <a:ea typeface="华文行楷" panose="02010800040101010101" pitchFamily="2" charset="-122"/>
            </a:endParaRPr>
          </a:p>
        </p:txBody>
      </p:sp>
      <p:sp>
        <p:nvSpPr>
          <p:cNvPr id="6" name="TextBox 5"/>
          <p:cNvSpPr txBox="1"/>
          <p:nvPr/>
        </p:nvSpPr>
        <p:spPr>
          <a:xfrm>
            <a:off x="571472" y="857232"/>
            <a:ext cx="7344816" cy="923330"/>
          </a:xfrm>
          <a:prstGeom prst="rect">
            <a:avLst/>
          </a:prstGeom>
          <a:noFill/>
        </p:spPr>
        <p:txBody>
          <a:bodyPr wrap="square" rtlCol="0">
            <a:spAutoFit/>
          </a:bodyPr>
          <a:lstStyle/>
          <a:p>
            <a:r>
              <a:rPr lang="zh-CN" altLang="en-US" b="1" dirty="0" smtClean="0"/>
              <a:t>在首页填写正确的姓名和手机号码，点击“登录”按钮，进入下一页面，点击获取手机验证码按钮，收到验证码后，填写并点击“进入系统”，即可成功登录系统。</a:t>
            </a:r>
            <a:endParaRPr lang="zh-CN" altLang="en-US" b="1" dirty="0"/>
          </a:p>
        </p:txBody>
      </p:sp>
      <p:pic>
        <p:nvPicPr>
          <p:cNvPr id="9218" name="Picture 2" descr="C:\Users\Administrator\Desktop\专家系统讲解\申报人操作图示\前台登录2.jpg"/>
          <p:cNvPicPr>
            <a:picLocks noChangeAspect="1" noChangeArrowheads="1"/>
          </p:cNvPicPr>
          <p:nvPr/>
        </p:nvPicPr>
        <p:blipFill>
          <a:blip r:embed="rId2" cstate="print"/>
          <a:srcRect/>
          <a:stretch>
            <a:fillRect/>
          </a:stretch>
        </p:blipFill>
        <p:spPr bwMode="auto">
          <a:xfrm>
            <a:off x="642910" y="1714488"/>
            <a:ext cx="7620000" cy="57150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bwMode="auto">
          <a:xfrm>
            <a:off x="-576064" y="168149"/>
            <a:ext cx="8748464"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600" b="1" dirty="0" smtClean="0">
                <a:solidFill>
                  <a:srgbClr val="000000"/>
                </a:solidFill>
                <a:latin typeface="宋体" panose="02010600030101010101" pitchFamily="2" charset="-122"/>
                <a:ea typeface="华文行楷" panose="02010800040101010101" pitchFamily="2" charset="-122"/>
              </a:rPr>
              <a:t>1.3 </a:t>
            </a:r>
            <a:r>
              <a:rPr lang="zh-CN" altLang="en-US" sz="3600" b="1" dirty="0" smtClean="0">
                <a:solidFill>
                  <a:srgbClr val="000000"/>
                </a:solidFill>
                <a:latin typeface="宋体" panose="02010600030101010101" pitchFamily="2" charset="-122"/>
                <a:ea typeface="华文行楷" panose="02010800040101010101" pitchFamily="2" charset="-122"/>
              </a:rPr>
              <a:t>专家信息填报</a:t>
            </a:r>
            <a:r>
              <a:rPr lang="en-US" altLang="zh-CN" sz="3600" b="1" dirty="0" smtClean="0">
                <a:solidFill>
                  <a:srgbClr val="000000"/>
                </a:solidFill>
                <a:latin typeface="宋体" panose="02010600030101010101" pitchFamily="2" charset="-122"/>
                <a:ea typeface="华文行楷" panose="02010800040101010101" pitchFamily="2" charset="-122"/>
              </a:rPr>
              <a:t>-</a:t>
            </a:r>
            <a:r>
              <a:rPr lang="zh-CN" altLang="en-US" sz="3600" b="1" dirty="0" smtClean="0">
                <a:solidFill>
                  <a:srgbClr val="000000"/>
                </a:solidFill>
                <a:latin typeface="宋体" panose="02010600030101010101" pitchFamily="2" charset="-122"/>
                <a:ea typeface="华文行楷" panose="02010800040101010101" pitchFamily="2" charset="-122"/>
              </a:rPr>
              <a:t>基本信息</a:t>
            </a:r>
            <a:endParaRPr lang="zh-CN" altLang="en-US" sz="3600" b="1" dirty="0">
              <a:solidFill>
                <a:srgbClr val="000000"/>
              </a:solidFill>
              <a:latin typeface="宋体" panose="02010600030101010101" pitchFamily="2" charset="-122"/>
              <a:ea typeface="华文行楷" panose="02010800040101010101" pitchFamily="2" charset="-122"/>
            </a:endParaRPr>
          </a:p>
        </p:txBody>
      </p:sp>
      <p:sp>
        <p:nvSpPr>
          <p:cNvPr id="4" name="TextBox 3"/>
          <p:cNvSpPr txBox="1"/>
          <p:nvPr/>
        </p:nvSpPr>
        <p:spPr>
          <a:xfrm>
            <a:off x="755576" y="908720"/>
            <a:ext cx="7488832" cy="369332"/>
          </a:xfrm>
          <a:prstGeom prst="rect">
            <a:avLst/>
          </a:prstGeom>
          <a:noFill/>
        </p:spPr>
        <p:txBody>
          <a:bodyPr wrap="square" rtlCol="0">
            <a:spAutoFit/>
          </a:bodyPr>
          <a:lstStyle/>
          <a:p>
            <a:r>
              <a:rPr lang="zh-CN" altLang="en-US" b="1" dirty="0" smtClean="0"/>
              <a:t>图一为基本信息填写页面，必填项，填写说明见页面正下方。</a:t>
            </a:r>
            <a:endParaRPr lang="zh-CN" altLang="en-US" b="1" dirty="0"/>
          </a:p>
        </p:txBody>
      </p:sp>
      <p:pic>
        <p:nvPicPr>
          <p:cNvPr id="10242" name="Picture 2" descr="C:\Users\Administrator\Desktop\专家系统讲解\申报人操作图示\系统内填写1.jpg"/>
          <p:cNvPicPr>
            <a:picLocks noChangeAspect="1" noChangeArrowheads="1"/>
          </p:cNvPicPr>
          <p:nvPr/>
        </p:nvPicPr>
        <p:blipFill>
          <a:blip r:embed="rId3" cstate="print"/>
          <a:srcRect/>
          <a:stretch>
            <a:fillRect/>
          </a:stretch>
        </p:blipFill>
        <p:spPr bwMode="auto">
          <a:xfrm>
            <a:off x="928662" y="1500174"/>
            <a:ext cx="6502400" cy="48768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bwMode="auto">
          <a:xfrm>
            <a:off x="-576064" y="168149"/>
            <a:ext cx="8748464"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600" b="1" dirty="0" smtClean="0">
                <a:solidFill>
                  <a:srgbClr val="000000"/>
                </a:solidFill>
                <a:latin typeface="宋体" panose="02010600030101010101" pitchFamily="2" charset="-122"/>
                <a:ea typeface="华文行楷" panose="02010800040101010101" pitchFamily="2" charset="-122"/>
              </a:rPr>
              <a:t>1.3 </a:t>
            </a:r>
            <a:r>
              <a:rPr lang="zh-CN" altLang="en-US" sz="3600" b="1" dirty="0" smtClean="0">
                <a:solidFill>
                  <a:srgbClr val="000000"/>
                </a:solidFill>
                <a:latin typeface="宋体" panose="02010600030101010101" pitchFamily="2" charset="-122"/>
                <a:ea typeface="华文行楷" panose="02010800040101010101" pitchFamily="2" charset="-122"/>
              </a:rPr>
              <a:t>专家信息填报</a:t>
            </a:r>
            <a:r>
              <a:rPr lang="en-US" altLang="zh-CN" sz="3600" b="1" dirty="0" smtClean="0">
                <a:solidFill>
                  <a:srgbClr val="000000"/>
                </a:solidFill>
                <a:latin typeface="宋体" panose="02010600030101010101" pitchFamily="2" charset="-122"/>
                <a:ea typeface="华文行楷" panose="02010800040101010101" pitchFamily="2" charset="-122"/>
              </a:rPr>
              <a:t>-</a:t>
            </a:r>
            <a:r>
              <a:rPr lang="zh-CN" altLang="en-US" sz="3600" b="1" dirty="0" smtClean="0">
                <a:solidFill>
                  <a:srgbClr val="000000"/>
                </a:solidFill>
                <a:latin typeface="宋体" panose="02010600030101010101" pitchFamily="2" charset="-122"/>
                <a:ea typeface="华文行楷" panose="02010800040101010101" pitchFamily="2" charset="-122"/>
              </a:rPr>
              <a:t>基本信息</a:t>
            </a:r>
            <a:endParaRPr lang="zh-CN" altLang="en-US" sz="3600" b="1" dirty="0">
              <a:solidFill>
                <a:srgbClr val="000000"/>
              </a:solidFill>
              <a:latin typeface="宋体" panose="02010600030101010101" pitchFamily="2" charset="-122"/>
              <a:ea typeface="华文行楷" panose="02010800040101010101" pitchFamily="2" charset="-122"/>
            </a:endParaRPr>
          </a:p>
        </p:txBody>
      </p:sp>
      <p:sp>
        <p:nvSpPr>
          <p:cNvPr id="4" name="TextBox 3"/>
          <p:cNvSpPr txBox="1"/>
          <p:nvPr/>
        </p:nvSpPr>
        <p:spPr>
          <a:xfrm>
            <a:off x="755576" y="908720"/>
            <a:ext cx="7488832" cy="369332"/>
          </a:xfrm>
          <a:prstGeom prst="rect">
            <a:avLst/>
          </a:prstGeom>
          <a:noFill/>
        </p:spPr>
        <p:txBody>
          <a:bodyPr wrap="square" rtlCol="0">
            <a:spAutoFit/>
          </a:bodyPr>
          <a:lstStyle/>
          <a:p>
            <a:r>
              <a:rPr lang="zh-CN" altLang="en-US" b="1" dirty="0" smtClean="0"/>
              <a:t>图一为基本信息填写页面，必填项，填写说明见页面正下方。</a:t>
            </a:r>
            <a:endParaRPr lang="zh-CN" altLang="en-US" b="1" dirty="0"/>
          </a:p>
        </p:txBody>
      </p:sp>
      <p:pic>
        <p:nvPicPr>
          <p:cNvPr id="11266" name="Picture 2" descr="C:\Users\Administrator\Desktop\专家系统讲解\申报人操作图示\系统内填写2.jpg"/>
          <p:cNvPicPr>
            <a:picLocks noChangeAspect="1" noChangeArrowheads="1"/>
          </p:cNvPicPr>
          <p:nvPr/>
        </p:nvPicPr>
        <p:blipFill>
          <a:blip r:embed="rId3" cstate="print"/>
          <a:srcRect/>
          <a:stretch>
            <a:fillRect/>
          </a:stretch>
        </p:blipFill>
        <p:spPr bwMode="auto">
          <a:xfrm>
            <a:off x="1000100" y="1500174"/>
            <a:ext cx="6502400" cy="4876801"/>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bwMode="auto">
          <a:xfrm>
            <a:off x="-576064" y="168149"/>
            <a:ext cx="8748464"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600" b="1" dirty="0" smtClean="0">
                <a:solidFill>
                  <a:srgbClr val="000000"/>
                </a:solidFill>
                <a:latin typeface="宋体" panose="02010600030101010101" pitchFamily="2" charset="-122"/>
                <a:ea typeface="华文行楷" panose="02010800040101010101" pitchFamily="2" charset="-122"/>
              </a:rPr>
              <a:t>1.3 </a:t>
            </a:r>
            <a:r>
              <a:rPr lang="zh-CN" altLang="en-US" sz="3600" b="1" dirty="0" smtClean="0">
                <a:solidFill>
                  <a:srgbClr val="000000"/>
                </a:solidFill>
                <a:latin typeface="宋体" panose="02010600030101010101" pitchFamily="2" charset="-122"/>
                <a:ea typeface="华文行楷" panose="02010800040101010101" pitchFamily="2" charset="-122"/>
              </a:rPr>
              <a:t>专家信息填报</a:t>
            </a:r>
            <a:r>
              <a:rPr lang="en-US" altLang="zh-CN" sz="3600" b="1" dirty="0" smtClean="0">
                <a:solidFill>
                  <a:srgbClr val="000000"/>
                </a:solidFill>
                <a:latin typeface="宋体" panose="02010600030101010101" pitchFamily="2" charset="-122"/>
                <a:ea typeface="华文行楷" panose="02010800040101010101" pitchFamily="2" charset="-122"/>
              </a:rPr>
              <a:t>-</a:t>
            </a:r>
            <a:r>
              <a:rPr lang="zh-CN" altLang="en-US" sz="3600" b="1" dirty="0" smtClean="0">
                <a:solidFill>
                  <a:srgbClr val="000000"/>
                </a:solidFill>
                <a:latin typeface="宋体" panose="02010600030101010101" pitchFamily="2" charset="-122"/>
                <a:ea typeface="华文行楷" panose="02010800040101010101" pitchFamily="2" charset="-122"/>
              </a:rPr>
              <a:t>基本信息</a:t>
            </a:r>
            <a:endParaRPr lang="zh-CN" altLang="en-US" sz="3600" b="1" dirty="0">
              <a:solidFill>
                <a:srgbClr val="000000"/>
              </a:solidFill>
              <a:latin typeface="宋体" panose="02010600030101010101" pitchFamily="2" charset="-122"/>
              <a:ea typeface="华文行楷" panose="02010800040101010101" pitchFamily="2" charset="-122"/>
            </a:endParaRPr>
          </a:p>
        </p:txBody>
      </p:sp>
      <p:sp>
        <p:nvSpPr>
          <p:cNvPr id="4" name="TextBox 3"/>
          <p:cNvSpPr txBox="1"/>
          <p:nvPr/>
        </p:nvSpPr>
        <p:spPr>
          <a:xfrm>
            <a:off x="755576" y="908720"/>
            <a:ext cx="7488832" cy="369332"/>
          </a:xfrm>
          <a:prstGeom prst="rect">
            <a:avLst/>
          </a:prstGeom>
          <a:noFill/>
        </p:spPr>
        <p:txBody>
          <a:bodyPr wrap="square" rtlCol="0">
            <a:spAutoFit/>
          </a:bodyPr>
          <a:lstStyle/>
          <a:p>
            <a:r>
              <a:rPr lang="zh-CN" altLang="en-US" b="1" dirty="0" smtClean="0"/>
              <a:t>图一为基本信息填写页面，必填项，填写说明见页面正下方。</a:t>
            </a:r>
            <a:endParaRPr lang="zh-CN" altLang="en-US" b="1" dirty="0"/>
          </a:p>
        </p:txBody>
      </p:sp>
      <p:pic>
        <p:nvPicPr>
          <p:cNvPr id="5" name="图片 4" descr="2.png"/>
          <p:cNvPicPr>
            <a:picLocks noChangeAspect="1"/>
          </p:cNvPicPr>
          <p:nvPr/>
        </p:nvPicPr>
        <p:blipFill>
          <a:blip r:embed="rId3" cstate="print"/>
          <a:stretch>
            <a:fillRect/>
          </a:stretch>
        </p:blipFill>
        <p:spPr>
          <a:xfrm>
            <a:off x="1187624" y="1556792"/>
            <a:ext cx="6111770" cy="4587638"/>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smtClean="0">
                <a:solidFill>
                  <a:srgbClr val="000000"/>
                </a:solidFill>
                <a:latin typeface="宋体" panose="02010600030101010101" pitchFamily="2" charset="-122"/>
                <a:ea typeface="华文行楷" panose="02010800040101010101" pitchFamily="2" charset="-122"/>
              </a:rPr>
              <a:t>1.3 </a:t>
            </a:r>
            <a:r>
              <a:rPr lang="zh-CN" altLang="en-US" b="1" dirty="0" smtClean="0">
                <a:solidFill>
                  <a:srgbClr val="000000"/>
                </a:solidFill>
                <a:latin typeface="宋体" panose="02010600030101010101" pitchFamily="2" charset="-122"/>
                <a:ea typeface="华文行楷" panose="02010800040101010101" pitchFamily="2" charset="-122"/>
              </a:rPr>
              <a:t>专家信息填报</a:t>
            </a:r>
            <a:r>
              <a:rPr lang="en-US" altLang="zh-CN" b="1" dirty="0" smtClean="0">
                <a:solidFill>
                  <a:srgbClr val="000000"/>
                </a:solidFill>
                <a:latin typeface="宋体" panose="02010600030101010101" pitchFamily="2" charset="-122"/>
                <a:ea typeface="华文行楷" panose="02010800040101010101" pitchFamily="2" charset="-122"/>
              </a:rPr>
              <a:t>-</a:t>
            </a:r>
            <a:r>
              <a:rPr lang="zh-CN" altLang="en-US" b="1" dirty="0" smtClean="0">
                <a:solidFill>
                  <a:srgbClr val="000000"/>
                </a:solidFill>
                <a:latin typeface="宋体" panose="02010600030101010101" pitchFamily="2" charset="-122"/>
                <a:ea typeface="华文行楷" panose="02010800040101010101" pitchFamily="2" charset="-122"/>
              </a:rPr>
              <a:t>基本信息</a:t>
            </a:r>
            <a:endParaRPr lang="zh-CN" altLang="en-US" dirty="0"/>
          </a:p>
        </p:txBody>
      </p:sp>
      <p:sp>
        <p:nvSpPr>
          <p:cNvPr id="3" name="内容占位符 2"/>
          <p:cNvSpPr>
            <a:spLocks noGrp="1"/>
          </p:cNvSpPr>
          <p:nvPr>
            <p:ph idx="1"/>
          </p:nvPr>
        </p:nvSpPr>
        <p:spPr/>
        <p:txBody>
          <a:bodyPr/>
          <a:lstStyle/>
          <a:p>
            <a:r>
              <a:rPr lang="zh-CN" altLang="en-US" sz="2000" dirty="0" smtClean="0"/>
              <a:t>需要说明的空格：</a:t>
            </a:r>
            <a:endParaRPr lang="en-US" altLang="zh-CN" sz="2000" dirty="0" smtClean="0"/>
          </a:p>
          <a:p>
            <a:r>
              <a:rPr lang="zh-CN" altLang="en-US" sz="2000" dirty="0" smtClean="0"/>
              <a:t>工作单位：填全称，与公章一致。</a:t>
            </a:r>
            <a:endParaRPr lang="en-US" altLang="zh-CN" sz="2000" dirty="0" smtClean="0"/>
          </a:p>
          <a:p>
            <a:r>
              <a:rPr lang="zh-CN" altLang="en-US" sz="2000" dirty="0" smtClean="0"/>
              <a:t>单位类别：市属市管</a:t>
            </a:r>
            <a:endParaRPr lang="en-US" altLang="zh-CN" sz="2000" dirty="0" smtClean="0"/>
          </a:p>
          <a:p>
            <a:r>
              <a:rPr lang="zh-CN" altLang="en-US" sz="2000" dirty="0" smtClean="0"/>
              <a:t>单位性质：事业单位</a:t>
            </a:r>
            <a:endParaRPr lang="en-US" altLang="zh-CN" sz="2000" dirty="0" smtClean="0"/>
          </a:p>
          <a:p>
            <a:r>
              <a:rPr lang="zh-CN" altLang="en-US" sz="2000" dirty="0" smtClean="0"/>
              <a:t>所属上级单位：北京市朝阳区教委</a:t>
            </a:r>
            <a:endParaRPr lang="en-US" altLang="zh-CN" sz="2000" dirty="0" smtClean="0"/>
          </a:p>
          <a:p>
            <a:r>
              <a:rPr lang="zh-CN" altLang="en-US" sz="2000" dirty="0" smtClean="0"/>
              <a:t>现职称：从下拉选项里找到中小学教师系列的高级教师或正高级教师</a:t>
            </a:r>
            <a:endParaRPr lang="en-US" altLang="zh-CN" sz="2000" dirty="0" smtClean="0"/>
          </a:p>
          <a:p>
            <a:r>
              <a:rPr lang="zh-CN" altLang="en-US" sz="2000" dirty="0" smtClean="0"/>
              <a:t>取得时间：只填年份，如</a:t>
            </a:r>
            <a:r>
              <a:rPr lang="en-US" altLang="zh-CN" sz="2000" dirty="0" smtClean="0"/>
              <a:t>2003.</a:t>
            </a:r>
            <a:r>
              <a:rPr lang="zh-CN" altLang="en-US" sz="2000" dirty="0" smtClean="0"/>
              <a:t>（只能是</a:t>
            </a:r>
            <a:r>
              <a:rPr lang="en-US" altLang="zh-CN" sz="2000" dirty="0" smtClean="0"/>
              <a:t>2018</a:t>
            </a:r>
            <a:r>
              <a:rPr lang="zh-CN" altLang="en-US" sz="2000" dirty="0" smtClean="0"/>
              <a:t>年及以前的）</a:t>
            </a:r>
            <a:endParaRPr lang="en-US" altLang="zh-CN" sz="2000" dirty="0" smtClean="0"/>
          </a:p>
          <a:p>
            <a:r>
              <a:rPr lang="zh-CN" altLang="en-US" sz="2000" dirty="0" smtClean="0"/>
              <a:t>所在单位人事部门联系人：填本校人事干部的名字</a:t>
            </a:r>
            <a:endParaRPr lang="en-US" altLang="zh-CN" sz="2000" dirty="0" smtClean="0"/>
          </a:p>
          <a:p>
            <a:r>
              <a:rPr lang="zh-CN" altLang="en-US" sz="2000" dirty="0" smtClean="0"/>
              <a:t>联系人电话：填人事干部办公电话</a:t>
            </a:r>
            <a:endParaRPr lang="zh-CN" alt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bwMode="auto">
          <a:xfrm>
            <a:off x="-576064" y="168149"/>
            <a:ext cx="8748464"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600" b="1" dirty="0" smtClean="0">
                <a:solidFill>
                  <a:srgbClr val="000000"/>
                </a:solidFill>
                <a:latin typeface="宋体" panose="02010600030101010101" pitchFamily="2" charset="-122"/>
                <a:ea typeface="华文行楷" panose="02010800040101010101" pitchFamily="2" charset="-122"/>
              </a:rPr>
              <a:t>1.3 </a:t>
            </a:r>
            <a:r>
              <a:rPr lang="zh-CN" altLang="en-US" sz="3600" b="1" dirty="0" smtClean="0">
                <a:solidFill>
                  <a:srgbClr val="000000"/>
                </a:solidFill>
                <a:latin typeface="宋体" panose="02010600030101010101" pitchFamily="2" charset="-122"/>
                <a:ea typeface="华文行楷" panose="02010800040101010101" pitchFamily="2" charset="-122"/>
              </a:rPr>
              <a:t>专家信息填报</a:t>
            </a:r>
            <a:r>
              <a:rPr lang="en-US" altLang="zh-CN" sz="3600" b="1" dirty="0" smtClean="0">
                <a:solidFill>
                  <a:srgbClr val="000000"/>
                </a:solidFill>
                <a:latin typeface="宋体" panose="02010600030101010101" pitchFamily="2" charset="-122"/>
                <a:ea typeface="华文行楷" panose="02010800040101010101" pitchFamily="2" charset="-122"/>
              </a:rPr>
              <a:t>-</a:t>
            </a:r>
            <a:r>
              <a:rPr lang="zh-CN" altLang="en-US" sz="3600" b="1" dirty="0" smtClean="0">
                <a:solidFill>
                  <a:srgbClr val="000000"/>
                </a:solidFill>
                <a:latin typeface="宋体" panose="02010600030101010101" pitchFamily="2" charset="-122"/>
                <a:ea typeface="华文行楷" panose="02010800040101010101" pitchFamily="2" charset="-122"/>
              </a:rPr>
              <a:t>重要科技成果</a:t>
            </a:r>
            <a:endParaRPr lang="zh-CN" altLang="en-US" sz="3600" b="1" dirty="0">
              <a:solidFill>
                <a:srgbClr val="000000"/>
              </a:solidFill>
              <a:latin typeface="宋体" panose="02010600030101010101" pitchFamily="2" charset="-122"/>
              <a:ea typeface="华文行楷" panose="02010800040101010101" pitchFamily="2" charset="-122"/>
            </a:endParaRPr>
          </a:p>
        </p:txBody>
      </p:sp>
      <p:sp>
        <p:nvSpPr>
          <p:cNvPr id="4" name="TextBox 3"/>
          <p:cNvSpPr txBox="1"/>
          <p:nvPr/>
        </p:nvSpPr>
        <p:spPr>
          <a:xfrm>
            <a:off x="755576" y="908720"/>
            <a:ext cx="7488832" cy="369332"/>
          </a:xfrm>
          <a:prstGeom prst="rect">
            <a:avLst/>
          </a:prstGeom>
          <a:noFill/>
        </p:spPr>
        <p:txBody>
          <a:bodyPr wrap="square" rtlCol="0">
            <a:spAutoFit/>
          </a:bodyPr>
          <a:lstStyle/>
          <a:p>
            <a:r>
              <a:rPr lang="zh-CN" altLang="en-US" b="1" dirty="0"/>
              <a:t>图</a:t>
            </a:r>
            <a:r>
              <a:rPr lang="zh-CN" altLang="en-US" b="1" dirty="0" smtClean="0"/>
              <a:t>二为重要科技成果填写页面，必填项，填写说明见页面正下方。</a:t>
            </a:r>
            <a:endParaRPr lang="zh-CN" altLang="en-US" b="1" dirty="0"/>
          </a:p>
        </p:txBody>
      </p:sp>
      <p:pic>
        <p:nvPicPr>
          <p:cNvPr id="307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3508" y="1587617"/>
            <a:ext cx="7752768" cy="4217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987824" y="5939988"/>
            <a:ext cx="2952328" cy="369332"/>
          </a:xfrm>
          <a:prstGeom prst="rect">
            <a:avLst/>
          </a:prstGeom>
          <a:noFill/>
        </p:spPr>
        <p:txBody>
          <a:bodyPr wrap="square" rtlCol="0">
            <a:spAutoFit/>
          </a:bodyPr>
          <a:lstStyle/>
          <a:p>
            <a:r>
              <a:rPr lang="zh-CN" altLang="en-US" dirty="0" smtClean="0"/>
              <a:t>图二 重要科技成果</a:t>
            </a:r>
            <a:endParaRPr lang="zh-CN" alt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bwMode="auto">
          <a:xfrm>
            <a:off x="-108520" y="116632"/>
            <a:ext cx="8748464"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800" b="1" dirty="0" smtClean="0">
                <a:solidFill>
                  <a:srgbClr val="000000"/>
                </a:solidFill>
                <a:latin typeface="宋体" panose="02010600030101010101" pitchFamily="2" charset="-122"/>
                <a:ea typeface="华文行楷" panose="02010800040101010101" pitchFamily="2" charset="-122"/>
              </a:rPr>
              <a:t>1.3 </a:t>
            </a:r>
            <a:r>
              <a:rPr lang="zh-CN" altLang="en-US" sz="3800" b="1" dirty="0" smtClean="0">
                <a:solidFill>
                  <a:srgbClr val="000000"/>
                </a:solidFill>
                <a:latin typeface="宋体" panose="02010600030101010101" pitchFamily="2" charset="-122"/>
                <a:ea typeface="华文行楷" panose="02010800040101010101" pitchFamily="2" charset="-122"/>
              </a:rPr>
              <a:t>专家信息填报</a:t>
            </a:r>
            <a:endParaRPr lang="zh-CN" altLang="en-US" sz="3800" b="1" dirty="0">
              <a:solidFill>
                <a:srgbClr val="000000"/>
              </a:solidFill>
              <a:latin typeface="宋体" panose="02010600030101010101" pitchFamily="2" charset="-122"/>
              <a:ea typeface="华文行楷" panose="02010800040101010101" pitchFamily="2" charset="-122"/>
            </a:endParaRPr>
          </a:p>
        </p:txBody>
      </p:sp>
      <p:sp>
        <p:nvSpPr>
          <p:cNvPr id="4" name="TextBox 3"/>
          <p:cNvSpPr txBox="1"/>
          <p:nvPr/>
        </p:nvSpPr>
        <p:spPr>
          <a:xfrm>
            <a:off x="755576" y="908720"/>
            <a:ext cx="7488832" cy="646331"/>
          </a:xfrm>
          <a:prstGeom prst="rect">
            <a:avLst/>
          </a:prstGeom>
          <a:noFill/>
        </p:spPr>
        <p:txBody>
          <a:bodyPr wrap="square" rtlCol="0">
            <a:spAutoFit/>
          </a:bodyPr>
          <a:lstStyle/>
          <a:p>
            <a:r>
              <a:rPr lang="zh-CN" altLang="en-US" b="1" dirty="0" smtClean="0"/>
              <a:t>图</a:t>
            </a:r>
            <a:r>
              <a:rPr lang="zh-CN" altLang="en-US" b="1" dirty="0"/>
              <a:t>三</a:t>
            </a:r>
            <a:r>
              <a:rPr lang="zh-CN" altLang="en-US" b="1" dirty="0" smtClean="0"/>
              <a:t>为担任重要项目职务和学术团体兼职填写页，必填，填写说明见页面正下方。</a:t>
            </a:r>
            <a:endParaRPr lang="zh-CN" altLang="en-US" b="1" dirty="0"/>
          </a:p>
        </p:txBody>
      </p:sp>
      <p:sp>
        <p:nvSpPr>
          <p:cNvPr id="5" name="TextBox 4"/>
          <p:cNvSpPr txBox="1"/>
          <p:nvPr/>
        </p:nvSpPr>
        <p:spPr>
          <a:xfrm>
            <a:off x="2195736" y="5888059"/>
            <a:ext cx="4176464" cy="369332"/>
          </a:xfrm>
          <a:prstGeom prst="rect">
            <a:avLst/>
          </a:prstGeom>
          <a:noFill/>
        </p:spPr>
        <p:txBody>
          <a:bodyPr wrap="square" rtlCol="0">
            <a:spAutoFit/>
          </a:bodyPr>
          <a:lstStyle/>
          <a:p>
            <a:r>
              <a:rPr lang="zh-CN" altLang="en-US" dirty="0" smtClean="0"/>
              <a:t>图三   重要科技成果和学术团体兼职</a:t>
            </a:r>
            <a:endParaRPr lang="zh-CN" altLang="en-US"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796" y="1555052"/>
            <a:ext cx="7810992" cy="4178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bwMode="auto">
          <a:xfrm>
            <a:off x="-540568" y="116632"/>
            <a:ext cx="8748464"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800" b="1" dirty="0" smtClean="0">
                <a:solidFill>
                  <a:srgbClr val="000000"/>
                </a:solidFill>
                <a:latin typeface="宋体" panose="02010600030101010101" pitchFamily="2" charset="-122"/>
                <a:ea typeface="华文行楷" panose="02010800040101010101" pitchFamily="2" charset="-122"/>
              </a:rPr>
              <a:t>1.3 </a:t>
            </a:r>
            <a:r>
              <a:rPr lang="zh-CN" altLang="en-US" sz="3800" b="1" dirty="0" smtClean="0">
                <a:solidFill>
                  <a:srgbClr val="000000"/>
                </a:solidFill>
                <a:latin typeface="宋体" panose="02010600030101010101" pitchFamily="2" charset="-122"/>
                <a:ea typeface="华文行楷" panose="02010800040101010101" pitchFamily="2" charset="-122"/>
              </a:rPr>
              <a:t>专家信息填报</a:t>
            </a:r>
            <a:r>
              <a:rPr lang="en-US" altLang="zh-CN" sz="3800" b="1" dirty="0" smtClean="0">
                <a:solidFill>
                  <a:srgbClr val="000000"/>
                </a:solidFill>
                <a:latin typeface="宋体" panose="02010600030101010101" pitchFamily="2" charset="-122"/>
                <a:ea typeface="华文行楷" panose="02010800040101010101" pitchFamily="2" charset="-122"/>
              </a:rPr>
              <a:t>-</a:t>
            </a:r>
            <a:r>
              <a:rPr lang="zh-CN" altLang="en-US" sz="3800" b="1" dirty="0" smtClean="0">
                <a:solidFill>
                  <a:srgbClr val="000000"/>
                </a:solidFill>
                <a:latin typeface="宋体" panose="02010600030101010101" pitchFamily="2" charset="-122"/>
                <a:ea typeface="华文行楷" panose="02010800040101010101" pitchFamily="2" charset="-122"/>
              </a:rPr>
              <a:t>申报专业</a:t>
            </a:r>
            <a:endParaRPr lang="zh-CN" altLang="en-US" sz="3800" b="1" dirty="0">
              <a:solidFill>
                <a:srgbClr val="000000"/>
              </a:solidFill>
              <a:latin typeface="宋体" panose="02010600030101010101" pitchFamily="2" charset="-122"/>
              <a:ea typeface="华文行楷" panose="02010800040101010101" pitchFamily="2" charset="-122"/>
            </a:endParaRPr>
          </a:p>
        </p:txBody>
      </p:sp>
      <p:sp>
        <p:nvSpPr>
          <p:cNvPr id="4" name="TextBox 3"/>
          <p:cNvSpPr txBox="1"/>
          <p:nvPr/>
        </p:nvSpPr>
        <p:spPr>
          <a:xfrm>
            <a:off x="755576" y="908720"/>
            <a:ext cx="7488832" cy="369332"/>
          </a:xfrm>
          <a:prstGeom prst="rect">
            <a:avLst/>
          </a:prstGeom>
          <a:noFill/>
        </p:spPr>
        <p:txBody>
          <a:bodyPr wrap="square" rtlCol="0">
            <a:spAutoFit/>
          </a:bodyPr>
          <a:lstStyle/>
          <a:p>
            <a:r>
              <a:rPr lang="zh-CN" altLang="en-US" b="1" dirty="0" smtClean="0"/>
              <a:t>图四为申报专业添加页面，必填，填写说明见页面正下方。</a:t>
            </a:r>
            <a:endParaRPr lang="zh-CN" altLang="en-US" b="1" dirty="0"/>
          </a:p>
        </p:txBody>
      </p:sp>
      <p:sp>
        <p:nvSpPr>
          <p:cNvPr id="5" name="TextBox 4"/>
          <p:cNvSpPr txBox="1"/>
          <p:nvPr/>
        </p:nvSpPr>
        <p:spPr>
          <a:xfrm>
            <a:off x="3707904" y="5888059"/>
            <a:ext cx="2069976" cy="369332"/>
          </a:xfrm>
          <a:prstGeom prst="rect">
            <a:avLst/>
          </a:prstGeom>
          <a:noFill/>
        </p:spPr>
        <p:txBody>
          <a:bodyPr wrap="square" rtlCol="0">
            <a:spAutoFit/>
          </a:bodyPr>
          <a:lstStyle/>
          <a:p>
            <a:r>
              <a:rPr lang="zh-CN" altLang="en-US" dirty="0" smtClean="0"/>
              <a:t>图四  申报专业</a:t>
            </a:r>
            <a:endParaRPr lang="zh-CN" altLang="en-US" dirty="0"/>
          </a:p>
        </p:txBody>
      </p:sp>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525" y="1329981"/>
            <a:ext cx="8745955" cy="4475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b="1" dirty="0" smtClean="0">
                <a:solidFill>
                  <a:srgbClr val="000000"/>
                </a:solidFill>
                <a:latin typeface="宋体" panose="02010600030101010101" pitchFamily="2" charset="-122"/>
                <a:ea typeface="华文行楷" panose="02010800040101010101" pitchFamily="2" charset="-122"/>
              </a:rPr>
              <a:t>1.3 </a:t>
            </a:r>
            <a:r>
              <a:rPr lang="zh-CN" altLang="en-US" b="1" dirty="0" smtClean="0">
                <a:solidFill>
                  <a:srgbClr val="000000"/>
                </a:solidFill>
                <a:latin typeface="宋体" panose="02010600030101010101" pitchFamily="2" charset="-122"/>
                <a:ea typeface="华文行楷" panose="02010800040101010101" pitchFamily="2" charset="-122"/>
              </a:rPr>
              <a:t>专家信息填报</a:t>
            </a:r>
            <a:r>
              <a:rPr lang="en-US" altLang="zh-CN" b="1" dirty="0" smtClean="0">
                <a:solidFill>
                  <a:srgbClr val="000000"/>
                </a:solidFill>
                <a:latin typeface="宋体" panose="02010600030101010101" pitchFamily="2" charset="-122"/>
                <a:ea typeface="华文行楷" panose="02010800040101010101" pitchFamily="2" charset="-122"/>
              </a:rPr>
              <a:t>-</a:t>
            </a:r>
            <a:r>
              <a:rPr lang="zh-CN" altLang="en-US" b="1" dirty="0" smtClean="0">
                <a:solidFill>
                  <a:srgbClr val="000000"/>
                </a:solidFill>
                <a:latin typeface="宋体" panose="02010600030101010101" pitchFamily="2" charset="-122"/>
                <a:ea typeface="华文行楷" panose="02010800040101010101" pitchFamily="2" charset="-122"/>
              </a:rPr>
              <a:t>申报专业</a:t>
            </a:r>
            <a:endParaRPr lang="zh-CN" altLang="en-US" dirty="0"/>
          </a:p>
        </p:txBody>
      </p:sp>
      <p:sp>
        <p:nvSpPr>
          <p:cNvPr id="3" name="内容占位符 2"/>
          <p:cNvSpPr>
            <a:spLocks noGrp="1"/>
          </p:cNvSpPr>
          <p:nvPr>
            <p:ph idx="1"/>
          </p:nvPr>
        </p:nvSpPr>
        <p:spPr>
          <a:xfrm>
            <a:off x="361950" y="1600200"/>
            <a:ext cx="8686165" cy="4982210"/>
          </a:xfrm>
        </p:spPr>
        <p:txBody>
          <a:bodyPr/>
          <a:lstStyle/>
          <a:p>
            <a:r>
              <a:rPr lang="zh-CN" altLang="en-US" dirty="0" smtClean="0"/>
              <a:t>申报专业说明：</a:t>
            </a:r>
            <a:endParaRPr lang="en-US" altLang="zh-CN" dirty="0" smtClean="0"/>
          </a:p>
          <a:p>
            <a:r>
              <a:rPr lang="zh-CN" altLang="en-US" dirty="0" smtClean="0"/>
              <a:t>级别：高级（副高级）</a:t>
            </a:r>
            <a:endParaRPr lang="en-US" altLang="zh-CN" dirty="0" smtClean="0"/>
          </a:p>
          <a:p>
            <a:r>
              <a:rPr lang="zh-CN" altLang="en-US" dirty="0" smtClean="0"/>
              <a:t>系列：中小学教师系列</a:t>
            </a:r>
            <a:endParaRPr lang="en-US" altLang="zh-CN" dirty="0" smtClean="0"/>
          </a:p>
          <a:p>
            <a:r>
              <a:rPr lang="zh-CN" altLang="en-US" dirty="0" smtClean="0"/>
              <a:t>评委会：北京市中小学教师系列（朝阳区）高级专业技术职务评审委员会</a:t>
            </a:r>
            <a:endParaRPr lang="en-US" altLang="zh-CN" dirty="0" smtClean="0"/>
          </a:p>
          <a:p>
            <a:r>
              <a:rPr lang="zh-CN" altLang="en-US" dirty="0" smtClean="0"/>
              <a:t>主评专业：一级学科</a:t>
            </a:r>
            <a:endParaRPr lang="en-US" altLang="zh-CN" dirty="0" smtClean="0"/>
          </a:p>
          <a:p>
            <a:r>
              <a:rPr lang="zh-CN" altLang="en-US" dirty="0" smtClean="0"/>
              <a:t>主评细化专业</a:t>
            </a:r>
            <a:r>
              <a:rPr lang="en-US" altLang="zh-CN" dirty="0" smtClean="0"/>
              <a:t>1</a:t>
            </a:r>
            <a:r>
              <a:rPr lang="zh-CN" altLang="en-US" dirty="0" smtClean="0"/>
              <a:t>：二级学科</a:t>
            </a:r>
            <a:endParaRPr lang="en-US" altLang="zh-CN" dirty="0" smtClean="0"/>
          </a:p>
          <a:p>
            <a:r>
              <a:rPr lang="zh-CN" altLang="en-US" dirty="0" smtClean="0"/>
              <a:t>辅评专业和细化专业可以选填，也可以不填。</a:t>
            </a:r>
            <a:endParaRPr lang="zh-CN" alt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b="1" dirty="0" smtClean="0"/>
              <a:t>北京市中小学教师专业（学科）目录</a:t>
            </a:r>
            <a:endParaRPr lang="zh-CN" altLang="en-US" dirty="0"/>
          </a:p>
        </p:txBody>
      </p:sp>
      <p:sp>
        <p:nvSpPr>
          <p:cNvPr id="3" name="内容占位符 2"/>
          <p:cNvSpPr>
            <a:spLocks noGrp="1"/>
          </p:cNvSpPr>
          <p:nvPr>
            <p:ph idx="1"/>
          </p:nvPr>
        </p:nvSpPr>
        <p:spPr/>
        <p:txBody>
          <a:bodyPr/>
          <a:lstStyle/>
          <a:p>
            <a:pPr>
              <a:buNone/>
            </a:pPr>
            <a:r>
              <a:rPr lang="en-US" altLang="zh-CN" dirty="0" smtClean="0"/>
              <a:t>            </a:t>
            </a:r>
            <a:r>
              <a:rPr lang="zh-CN" altLang="zh-CN" dirty="0" smtClean="0"/>
              <a:t>北京市中小学教师专业技术职务评聘专业设置以市教委公布的学科目录为基础，分为一级专业（学科），按照不同学段设置二级专业（学科）。申报、抽取专家、学科评议以及备案、颁发证书原则上按照二级专业（学科）执行。专业目录根据我市学科设置情况进行适时调整。</a:t>
            </a:r>
          </a:p>
          <a:p>
            <a:endParaRPr lang="zh-CN"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bwMode="auto">
          <a:xfrm>
            <a:off x="-504056" y="116632"/>
            <a:ext cx="8748464"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800" b="1" dirty="0" smtClean="0">
                <a:solidFill>
                  <a:srgbClr val="000000"/>
                </a:solidFill>
                <a:latin typeface="宋体" panose="02010600030101010101" pitchFamily="2" charset="-122"/>
                <a:ea typeface="华文行楷" panose="02010800040101010101" pitchFamily="2" charset="-122"/>
              </a:rPr>
              <a:t>1.3 </a:t>
            </a:r>
            <a:r>
              <a:rPr lang="zh-CN" altLang="en-US" sz="3800" b="1" dirty="0" smtClean="0">
                <a:solidFill>
                  <a:srgbClr val="000000"/>
                </a:solidFill>
                <a:latin typeface="宋体" panose="02010600030101010101" pitchFamily="2" charset="-122"/>
                <a:ea typeface="华文行楷" panose="02010800040101010101" pitchFamily="2" charset="-122"/>
              </a:rPr>
              <a:t>专家信息填报</a:t>
            </a:r>
            <a:r>
              <a:rPr lang="en-US" altLang="zh-CN" sz="3800" b="1" dirty="0" smtClean="0">
                <a:solidFill>
                  <a:srgbClr val="000000"/>
                </a:solidFill>
                <a:latin typeface="宋体" panose="02010600030101010101" pitchFamily="2" charset="-122"/>
                <a:ea typeface="华文行楷" panose="02010800040101010101" pitchFamily="2" charset="-122"/>
              </a:rPr>
              <a:t>-</a:t>
            </a:r>
            <a:r>
              <a:rPr lang="zh-CN" altLang="en-US" sz="3800" b="1" dirty="0" smtClean="0">
                <a:solidFill>
                  <a:srgbClr val="000000"/>
                </a:solidFill>
                <a:latin typeface="宋体" panose="02010600030101010101" pitchFamily="2" charset="-122"/>
                <a:ea typeface="华文行楷" panose="02010800040101010101" pitchFamily="2" charset="-122"/>
              </a:rPr>
              <a:t>评审经历</a:t>
            </a:r>
            <a:endParaRPr lang="zh-CN" altLang="en-US" sz="3800" b="1" dirty="0">
              <a:solidFill>
                <a:srgbClr val="000000"/>
              </a:solidFill>
              <a:latin typeface="宋体" panose="02010600030101010101" pitchFamily="2" charset="-122"/>
              <a:ea typeface="华文行楷" panose="02010800040101010101" pitchFamily="2" charset="-122"/>
            </a:endParaRPr>
          </a:p>
        </p:txBody>
      </p:sp>
      <p:sp>
        <p:nvSpPr>
          <p:cNvPr id="4" name="TextBox 3"/>
          <p:cNvSpPr txBox="1"/>
          <p:nvPr/>
        </p:nvSpPr>
        <p:spPr>
          <a:xfrm>
            <a:off x="755576" y="908720"/>
            <a:ext cx="7488832" cy="646331"/>
          </a:xfrm>
          <a:prstGeom prst="rect">
            <a:avLst/>
          </a:prstGeom>
          <a:noFill/>
        </p:spPr>
        <p:txBody>
          <a:bodyPr wrap="square" rtlCol="0">
            <a:spAutoFit/>
          </a:bodyPr>
          <a:lstStyle/>
          <a:p>
            <a:r>
              <a:rPr lang="zh-CN" altLang="en-US" b="1" dirty="0" smtClean="0"/>
              <a:t>图五为专家的评审经历，是专家往年参与的答辩评审经历列表，由所在机构在后台填写反馈，</a:t>
            </a:r>
            <a:r>
              <a:rPr lang="zh-CN" altLang="en-US" b="1" dirty="0" smtClean="0">
                <a:solidFill>
                  <a:srgbClr val="FF0000"/>
                </a:solidFill>
              </a:rPr>
              <a:t>不需专家本人填写，</a:t>
            </a:r>
            <a:r>
              <a:rPr lang="zh-CN" altLang="en-US" b="1" dirty="0" smtClean="0"/>
              <a:t>仅供专家查看。</a:t>
            </a:r>
            <a:endParaRPr lang="en-US" altLang="zh-CN" b="1" dirty="0" smtClean="0"/>
          </a:p>
        </p:txBody>
      </p:sp>
      <p:sp>
        <p:nvSpPr>
          <p:cNvPr id="5" name="TextBox 4"/>
          <p:cNvSpPr txBox="1"/>
          <p:nvPr/>
        </p:nvSpPr>
        <p:spPr>
          <a:xfrm>
            <a:off x="3707904" y="5888059"/>
            <a:ext cx="1872208" cy="369332"/>
          </a:xfrm>
          <a:prstGeom prst="rect">
            <a:avLst/>
          </a:prstGeom>
          <a:noFill/>
        </p:spPr>
        <p:txBody>
          <a:bodyPr wrap="square" rtlCol="0">
            <a:spAutoFit/>
          </a:bodyPr>
          <a:lstStyle/>
          <a:p>
            <a:r>
              <a:rPr lang="zh-CN" altLang="en-US" dirty="0" smtClean="0"/>
              <a:t>图五  评审经历</a:t>
            </a:r>
            <a:endParaRPr lang="zh-CN" altLang="en-US" dirty="0"/>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1700808"/>
            <a:ext cx="7432501" cy="4378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908720" y="260648"/>
            <a:ext cx="8229600" cy="1143000"/>
          </a:xfrm>
        </p:spPr>
        <p:txBody>
          <a:bodyPr/>
          <a:lstStyle/>
          <a:p>
            <a:r>
              <a:rPr lang="zh-CN" altLang="en-US" b="1" dirty="0" smtClean="0">
                <a:solidFill>
                  <a:srgbClr val="000000"/>
                </a:solidFill>
                <a:latin typeface="宋体" panose="02010600030101010101" pitchFamily="2" charset="-122"/>
                <a:ea typeface="华文行楷" panose="02010800040101010101" pitchFamily="2" charset="-122"/>
              </a:rPr>
              <a:t>打印、提交</a:t>
            </a:r>
            <a:endParaRPr lang="zh-CN" altLang="en-US" dirty="0"/>
          </a:p>
        </p:txBody>
      </p:sp>
      <p:sp>
        <p:nvSpPr>
          <p:cNvPr id="3" name="内容占位符 2"/>
          <p:cNvSpPr>
            <a:spLocks noGrp="1"/>
          </p:cNvSpPr>
          <p:nvPr>
            <p:ph idx="1"/>
          </p:nvPr>
        </p:nvSpPr>
        <p:spPr>
          <a:xfrm>
            <a:off x="318770" y="1247140"/>
            <a:ext cx="4313555" cy="5261610"/>
          </a:xfrm>
        </p:spPr>
        <p:txBody>
          <a:bodyPr/>
          <a:lstStyle/>
          <a:p>
            <a:r>
              <a:rPr lang="zh-CN" altLang="en-US" dirty="0" smtClean="0"/>
              <a:t>一旦提交，无法修改</a:t>
            </a:r>
            <a:r>
              <a:rPr lang="en-US" altLang="zh-CN" dirty="0" smtClean="0"/>
              <a:t>!</a:t>
            </a:r>
          </a:p>
          <a:p>
            <a:r>
              <a:rPr lang="zh-CN" altLang="en-US" dirty="0" smtClean="0"/>
              <a:t>可以先点击打印，确认信息无误后，再点击提交。</a:t>
            </a:r>
            <a:endParaRPr lang="en-US" altLang="zh-CN" dirty="0" smtClean="0"/>
          </a:p>
          <a:p>
            <a:r>
              <a:rPr lang="zh-CN" altLang="en-US" dirty="0" smtClean="0"/>
              <a:t>打印出来后每页都本人签字确认，一式一份交学校。</a:t>
            </a:r>
          </a:p>
          <a:p>
            <a:r>
              <a:rPr lang="zh-CN" altLang="zh-CN" dirty="0"/>
              <a:t>现场提交材料一式一份加盖学校公章。</a:t>
            </a:r>
          </a:p>
        </p:txBody>
      </p:sp>
      <p:pic>
        <p:nvPicPr>
          <p:cNvPr id="5" name="图片 4" descr="4.jpg"/>
          <p:cNvPicPr>
            <a:picLocks noChangeAspect="1"/>
          </p:cNvPicPr>
          <p:nvPr/>
        </p:nvPicPr>
        <p:blipFill>
          <a:blip r:embed="rId2" cstate="print"/>
          <a:stretch>
            <a:fillRect/>
          </a:stretch>
        </p:blipFill>
        <p:spPr>
          <a:xfrm>
            <a:off x="4632960" y="404664"/>
            <a:ext cx="4511040" cy="610362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9435" y="4625340"/>
            <a:ext cx="7846695" cy="1821180"/>
          </a:xfrm>
        </p:spPr>
        <p:txBody>
          <a:bodyPr/>
          <a:lstStyle/>
          <a:p>
            <a:pPr algn="l"/>
            <a:r>
              <a:rPr lang="zh-CN" altLang="en-US" sz="3000"/>
              <a:t>现场提交材料《推荐名册》</a:t>
            </a:r>
            <a:br>
              <a:rPr lang="zh-CN" altLang="en-US" sz="3000"/>
            </a:br>
            <a:r>
              <a:rPr lang="zh-CN" altLang="en-US" sz="3000"/>
              <a:t>（纸质版一式一份，</a:t>
            </a:r>
            <a:r>
              <a:rPr lang="zh-CN" altLang="en-US" sz="3000">
                <a:sym typeface="+mn-ea"/>
              </a:rPr>
              <a:t>须加盖学校公章。</a:t>
            </a:r>
            <a:br>
              <a:rPr lang="zh-CN" altLang="en-US" sz="3000">
                <a:sym typeface="+mn-ea"/>
              </a:rPr>
            </a:br>
            <a:r>
              <a:rPr lang="zh-CN" altLang="en-US" sz="3000"/>
              <a:t>电子版U盘提交）。</a:t>
            </a:r>
          </a:p>
        </p:txBody>
      </p:sp>
      <p:pic>
        <p:nvPicPr>
          <p:cNvPr id="4" name="图片 3" descr="微信图片_20210412100514"/>
          <p:cNvPicPr>
            <a:picLocks noChangeAspect="1"/>
          </p:cNvPicPr>
          <p:nvPr/>
        </p:nvPicPr>
        <p:blipFill>
          <a:blip r:embed="rId2"/>
          <a:stretch>
            <a:fillRect/>
          </a:stretch>
        </p:blipFill>
        <p:spPr>
          <a:xfrm>
            <a:off x="573405" y="488315"/>
            <a:ext cx="7997825" cy="432879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bwMode="auto">
          <a:xfrm>
            <a:off x="-108520" y="116632"/>
            <a:ext cx="8748464"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800" b="1" dirty="0" smtClean="0">
                <a:solidFill>
                  <a:srgbClr val="000000"/>
                </a:solidFill>
                <a:latin typeface="宋体" panose="02010600030101010101" pitchFamily="2" charset="-122"/>
                <a:ea typeface="华文行楷" panose="02010800040101010101" pitchFamily="2" charset="-122"/>
              </a:rPr>
              <a:t>1.3 </a:t>
            </a:r>
            <a:r>
              <a:rPr lang="zh-CN" altLang="en-US" sz="3800" b="1" dirty="0" smtClean="0">
                <a:solidFill>
                  <a:srgbClr val="000000"/>
                </a:solidFill>
                <a:latin typeface="宋体" panose="02010600030101010101" pitchFamily="2" charset="-122"/>
                <a:ea typeface="华文行楷" panose="02010800040101010101" pitchFamily="2" charset="-122"/>
              </a:rPr>
              <a:t>专家查看审核意见</a:t>
            </a:r>
            <a:endParaRPr lang="zh-CN" altLang="en-US" sz="3800" b="1" dirty="0">
              <a:solidFill>
                <a:srgbClr val="000000"/>
              </a:solidFill>
              <a:latin typeface="宋体" panose="02010600030101010101" pitchFamily="2" charset="-122"/>
              <a:ea typeface="华文行楷" panose="02010800040101010101" pitchFamily="2" charset="-122"/>
            </a:endParaRPr>
          </a:p>
        </p:txBody>
      </p:sp>
      <p:sp>
        <p:nvSpPr>
          <p:cNvPr id="3" name="TextBox 2"/>
          <p:cNvSpPr txBox="1"/>
          <p:nvPr/>
        </p:nvSpPr>
        <p:spPr>
          <a:xfrm>
            <a:off x="539552" y="1124744"/>
            <a:ext cx="7632848" cy="923330"/>
          </a:xfrm>
          <a:prstGeom prst="rect">
            <a:avLst/>
          </a:prstGeom>
          <a:noFill/>
        </p:spPr>
        <p:txBody>
          <a:bodyPr wrap="square" rtlCol="0">
            <a:spAutoFit/>
          </a:bodyPr>
          <a:lstStyle/>
          <a:p>
            <a:r>
              <a:rPr lang="zh-CN" altLang="en-US" b="1" dirty="0" smtClean="0"/>
              <a:t>申报专家填写保存并成功提交信息后，系统左上角会显示当前的系统状态，若后台工作人员已审核，点击右上角的“查看审核意见”按钮，可以看到工作人员对该专家的每一条审核意见。</a:t>
            </a:r>
            <a:endParaRPr lang="zh-CN" altLang="en-US" b="1" dirty="0"/>
          </a:p>
        </p:txBody>
      </p:sp>
      <p:pic>
        <p:nvPicPr>
          <p:cNvPr id="11265"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2060848"/>
            <a:ext cx="8957544"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凸显">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1220</Words>
  <Application>Microsoft Office PowerPoint</Application>
  <PresentationFormat>全屏显示(4:3)</PresentationFormat>
  <Paragraphs>99</Paragraphs>
  <Slides>27</Slides>
  <Notes>9</Notes>
  <HiddenSlides>0</HiddenSlides>
  <MMClips>0</MMClips>
  <ScaleCrop>false</ScaleCrop>
  <HeadingPairs>
    <vt:vector size="4" baseType="variant">
      <vt:variant>
        <vt:lpstr>主题</vt:lpstr>
      </vt:variant>
      <vt:variant>
        <vt:i4>2</vt:i4>
      </vt:variant>
      <vt:variant>
        <vt:lpstr>幻灯片标题</vt:lpstr>
      </vt:variant>
      <vt:variant>
        <vt:i4>27</vt:i4>
      </vt:variant>
    </vt:vector>
  </HeadingPairs>
  <TitlesOfParts>
    <vt:vector size="29" baseType="lpstr">
      <vt:lpstr>Office 主题</vt:lpstr>
      <vt:lpstr>自定义设计方案</vt:lpstr>
      <vt:lpstr>北京市职称评审专家管理系统 用户操作培训</vt:lpstr>
      <vt:lpstr> http://rsj.beijing.gov.cn/ywsite/bjpta </vt:lpstr>
      <vt:lpstr>PowerPoint 演示文稿</vt:lpstr>
      <vt:lpstr>原有专家修改信息</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1.3 专家信息填报-基本信息</vt:lpstr>
      <vt:lpstr>PowerPoint 演示文稿</vt:lpstr>
      <vt:lpstr>PowerPoint 演示文稿</vt:lpstr>
      <vt:lpstr>PowerPoint 演示文稿</vt:lpstr>
      <vt:lpstr>1.3 专家信息填报-申报专业</vt:lpstr>
      <vt:lpstr>北京市中小学教师专业（学科）目录</vt:lpstr>
      <vt:lpstr>PowerPoint 演示文稿</vt:lpstr>
      <vt:lpstr>打印、提交</vt:lpstr>
      <vt:lpstr>现场提交材料《推荐名册》 （纸质版一式一份，须加盖学校公章。 电子版U盘提交）。</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lsf</dc:creator>
  <cp:lastModifiedBy>经琪</cp:lastModifiedBy>
  <cp:revision>677</cp:revision>
  <dcterms:created xsi:type="dcterms:W3CDTF">2021-04-07T02:20:00Z</dcterms:created>
  <dcterms:modified xsi:type="dcterms:W3CDTF">2021-04-14T04:57:01Z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2052-10.8.0.6308</vt:lpwstr>
  </property>
</Properties>
</file>